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5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5D5"/>
    <a:srgbClr val="FFD1FF"/>
    <a:srgbClr val="FFE1FF"/>
    <a:srgbClr val="3EB763"/>
    <a:srgbClr val="4472C4"/>
    <a:srgbClr val="2C2299"/>
    <a:srgbClr val="50D873"/>
    <a:srgbClr val="292F63"/>
    <a:srgbClr val="E3714A"/>
    <a:srgbClr val="E6EE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01" autoAdjust="0"/>
    <p:restoredTop sz="94660"/>
  </p:normalViewPr>
  <p:slideViewPr>
    <p:cSldViewPr snapToGrid="0">
      <p:cViewPr>
        <p:scale>
          <a:sx n="90" d="100"/>
          <a:sy n="90" d="100"/>
        </p:scale>
        <p:origin x="795" y="795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0CF9D4-6142-441F-9CC7-B111E5F3C8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8BD84C9-C47B-4688-9E12-08B97B78CB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306C19-EDB8-45AC-A06D-1C6E7A468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9420566-273E-44F3-9CE4-498C94861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96D2815-D915-46BB-8E74-27731C322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97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2DE03E-921D-4B71-9894-652B786F0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279575F-2318-430B-A3C7-280A00723C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1D7F357-B243-4712-AB7A-F0C6E60AA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43082FC-CA95-4D75-B66C-561D51CC3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B50573C-42FA-4875-8D00-243C2A886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205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45DC263-2243-4775-9DD9-3D4006A07E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9D7DE7F-6F3E-45F8-BCCB-1A39543D16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DE95832-C46F-4E70-8D36-2D6C6305C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AB8BEBA-10F7-420F-850F-8C895A1E5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75B1847-01D3-4BFB-9989-12EDDB18B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004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785E31-5EE4-4031-8DAA-64044DE08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AAB51F7-AD05-4812-9AEE-F0A7A18CE3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E39D8A6-338D-4A25-B834-B4A942E94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C93547E-E0C5-4326-ADC3-C43A6781B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267DB44-D3F4-429C-AB2C-E561CB263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671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80BB85-69F4-4080-A77B-EECE9C1BE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001A13A-6D46-453F-BAB2-4BAD520A28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C488E4D-D5CA-49EC-B38E-714DAC9C6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B8CB60D-9BAE-4973-973B-4C6853AB5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9C6DFA2-C663-4447-B1F9-BB6A38C33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347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99C6E8-AF90-4703-A9FA-9A65E134A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92C6401-88FE-47FD-A731-DD657AEEC6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AD3D0E6-298D-4282-8913-20026FB74A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05D25A3-27E5-4E98-8C5A-B2B0697A7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D63F4A1-44B5-41E4-B96B-51C286B37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96F89BA-5274-4D7F-A22B-03488DE51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785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C0A037-7520-4515-B45B-E8BD71A13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E742552-6925-46F5-A258-858B909F17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0D3C8B9-BC17-42B1-9536-626041E4B0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9F04948-91DA-4B89-B095-A18DE466FD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512104A-EB67-4275-8DE6-7CA0254DD8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ECE6559-6BBF-4F82-812F-26DCBE157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C43346E-31FD-437F-8433-ED2A4FFA2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9BB8E7B-DEEF-4F36-AC1E-1ADBCD818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039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3D8A9B-DDEE-472D-98C8-342D02A24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E891E0F-5CBA-4701-9802-49F747FD7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DDB64FE-FE57-4FE5-A383-911D9E8B2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480F91C-FC09-444F-8303-0A51AAC90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386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4DC091D-E20B-43AF-85A6-D06B098A5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256F216-F3C5-4473-B251-72A6A8FB0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510FE17-D12B-4940-A9BA-F5142885E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767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FB74CF-2BF5-499E-835A-8CD87C61F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FA49E46-BCFA-4A8B-A9EC-843184808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973AFB1-BE5F-4F23-82EA-A9E2EDCFC1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EA59952-DF38-4E91-AC68-8C3C22117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A2383BB-619B-4187-A5BC-042AE98CE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522BE86-61A8-405E-B05C-9ED660BAE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414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85C4CA-FD62-44D2-81B3-AB78C84EB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64F94F9-A9E5-4C0A-BC98-D38C5AA9AC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788FB35-2220-4ACE-970D-43F2556CC6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ECB7B7F-DA8E-4AED-B458-D0634CB1B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0F43AE8-ADD4-4B08-B8BC-39D66C3AE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34F0B5B-F0B4-42E7-AEF3-F79F94771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715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3E1944-26C3-41F2-9AC9-82569296A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D855009-06D1-457C-AA16-D256E4C895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2319EE4-DC46-41D9-BA81-50318AE273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E9FA1-3201-4CFE-B59E-2CC3904A385B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F15DEA4-AA2E-4600-8609-2131E0FB2B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CE62007-BA97-4721-9442-9F52017CED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20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561801" y="2377909"/>
            <a:ext cx="567910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cap="all" dirty="0">
                <a:solidFill>
                  <a:srgbClr val="50D873"/>
                </a:solidFill>
                <a:latin typeface="Montserrat" pitchFamily="2" charset="-52"/>
                <a:ea typeface="Montserrat" charset="0"/>
                <a:cs typeface="Montserrat" charset="0"/>
              </a:rPr>
              <a:t>2.7 Advanced Transformations</a:t>
            </a:r>
          </a:p>
          <a:p>
            <a:r>
              <a:rPr lang="en-US" sz="4000" b="1" cap="all" dirty="0">
                <a:solidFill>
                  <a:schemeClr val="bg1"/>
                </a:solidFill>
                <a:latin typeface="Montserrat" pitchFamily="2" charset="-52"/>
                <a:ea typeface="Montserrat" charset="0"/>
                <a:cs typeface="Montserrat" charset="0"/>
              </a:rPr>
              <a:t>Join Types</a:t>
            </a:r>
          </a:p>
        </p:txBody>
      </p:sp>
    </p:spTree>
    <p:extLst>
      <p:ext uri="{BB962C8B-B14F-4D97-AF65-F5344CB8AC3E}">
        <p14:creationId xmlns:p14="http://schemas.microsoft.com/office/powerpoint/2010/main" val="2349999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JOIN TYPES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69997C1E-6743-4D49-80FC-1D1CDFEF2D35}"/>
              </a:ext>
            </a:extLst>
          </p:cNvPr>
          <p:cNvSpPr/>
          <p:nvPr/>
        </p:nvSpPr>
        <p:spPr>
          <a:xfrm>
            <a:off x="554182" y="6325950"/>
            <a:ext cx="611331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cap="all">
                <a:solidFill>
                  <a:schemeClr val="bg1">
                    <a:lumMod val="50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MS EXCEL: ESSENTIAL TRAINING FOR THE 70-779 EXAM</a:t>
            </a:r>
            <a:endParaRPr lang="ru-RU" sz="1400" b="1" cap="all" dirty="0">
              <a:solidFill>
                <a:schemeClr val="bg1">
                  <a:lumMod val="50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A9B9C30C-9746-4C29-A562-7AF2EE5474D4}"/>
              </a:ext>
            </a:extLst>
          </p:cNvPr>
          <p:cNvGrpSpPr/>
          <p:nvPr/>
        </p:nvGrpSpPr>
        <p:grpSpPr>
          <a:xfrm>
            <a:off x="1749986" y="1751842"/>
            <a:ext cx="8692028" cy="3643144"/>
            <a:chOff x="1647042" y="1751842"/>
            <a:chExt cx="8692028" cy="3643144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4E4BC828-4DE0-4C5D-A010-45EA32B8C7AA}"/>
                </a:ext>
              </a:extLst>
            </p:cNvPr>
            <p:cNvGrpSpPr/>
            <p:nvPr/>
          </p:nvGrpSpPr>
          <p:grpSpPr>
            <a:xfrm>
              <a:off x="5152246" y="1751842"/>
              <a:ext cx="1681616" cy="1558648"/>
              <a:chOff x="5255192" y="1625900"/>
              <a:chExt cx="1681616" cy="1558648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93750772-850A-45C7-9D8F-112DB5E70AE7}"/>
                  </a:ext>
                </a:extLst>
              </p:cNvPr>
              <p:cNvGrpSpPr/>
              <p:nvPr/>
            </p:nvGrpSpPr>
            <p:grpSpPr>
              <a:xfrm>
                <a:off x="5255192" y="1625900"/>
                <a:ext cx="1681616" cy="1032804"/>
                <a:chOff x="5398332" y="1548984"/>
                <a:chExt cx="1269167" cy="779489"/>
              </a:xfrm>
            </p:grpSpPr>
            <p:sp>
              <p:nvSpPr>
                <p:cNvPr id="14" name="Oval 13">
                  <a:extLst>
                    <a:ext uri="{FF2B5EF4-FFF2-40B4-BE49-F238E27FC236}">
                      <a16:creationId xmlns:a16="http://schemas.microsoft.com/office/drawing/2014/main" id="{2DA54BC0-F606-422C-B6E5-F09A3F2D8762}"/>
                    </a:ext>
                  </a:extLst>
                </p:cNvPr>
                <p:cNvSpPr/>
                <p:nvPr/>
              </p:nvSpPr>
              <p:spPr>
                <a:xfrm>
                  <a:off x="5888010" y="1548984"/>
                  <a:ext cx="779489" cy="779489"/>
                </a:xfrm>
                <a:prstGeom prst="ellipse">
                  <a:avLst/>
                </a:prstGeom>
                <a:solidFill>
                  <a:srgbClr val="FFD5D5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" name="Oval 8">
                  <a:extLst>
                    <a:ext uri="{FF2B5EF4-FFF2-40B4-BE49-F238E27FC236}">
                      <a16:creationId xmlns:a16="http://schemas.microsoft.com/office/drawing/2014/main" id="{BC1A52EF-7B20-46AE-96DF-E8BC1C27BA97}"/>
                    </a:ext>
                  </a:extLst>
                </p:cNvPr>
                <p:cNvSpPr/>
                <p:nvPr/>
              </p:nvSpPr>
              <p:spPr>
                <a:xfrm>
                  <a:off x="5398332" y="1548984"/>
                  <a:ext cx="779489" cy="779489"/>
                </a:xfrm>
                <a:prstGeom prst="ellipse">
                  <a:avLst/>
                </a:prstGeom>
                <a:noFill/>
                <a:ln w="381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4" name="Прямоугольник 11">
                <a:extLst>
                  <a:ext uri="{FF2B5EF4-FFF2-40B4-BE49-F238E27FC236}">
                    <a16:creationId xmlns:a16="http://schemas.microsoft.com/office/drawing/2014/main" id="{CCCA2D47-FDAF-4278-9A7E-A4130CF3FE5A}"/>
                  </a:ext>
                </a:extLst>
              </p:cNvPr>
              <p:cNvSpPr/>
              <p:nvPr/>
            </p:nvSpPr>
            <p:spPr>
              <a:xfrm>
                <a:off x="5346743" y="2764561"/>
                <a:ext cx="1498513" cy="4199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1600" dirty="0">
                    <a:latin typeface="Montserrat" charset="0"/>
                    <a:ea typeface="Montserrat" charset="0"/>
                    <a:cs typeface="Montserrat" charset="0"/>
                  </a:rPr>
                  <a:t>Right Outer</a:t>
                </a:r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5A29C25D-669C-49BC-BCB9-C5D82EFD6A9F}"/>
                </a:ext>
              </a:extLst>
            </p:cNvPr>
            <p:cNvGrpSpPr/>
            <p:nvPr/>
          </p:nvGrpSpPr>
          <p:grpSpPr>
            <a:xfrm>
              <a:off x="1647042" y="1751842"/>
              <a:ext cx="1681615" cy="1558648"/>
              <a:chOff x="5255188" y="1625900"/>
              <a:chExt cx="1681615" cy="1558648"/>
            </a:xfrm>
          </p:grpSpPr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A54AD96C-8D3F-4F19-9153-C9D340EDF6F2}"/>
                  </a:ext>
                </a:extLst>
              </p:cNvPr>
              <p:cNvGrpSpPr/>
              <p:nvPr/>
            </p:nvGrpSpPr>
            <p:grpSpPr>
              <a:xfrm>
                <a:off x="5255188" y="1625900"/>
                <a:ext cx="1681615" cy="1032804"/>
                <a:chOff x="5398332" y="1548984"/>
                <a:chExt cx="1269167" cy="779489"/>
              </a:xfrm>
            </p:grpSpPr>
            <p:sp>
              <p:nvSpPr>
                <p:cNvPr id="34" name="Oval 33">
                  <a:extLst>
                    <a:ext uri="{FF2B5EF4-FFF2-40B4-BE49-F238E27FC236}">
                      <a16:creationId xmlns:a16="http://schemas.microsoft.com/office/drawing/2014/main" id="{1BDFA714-315E-4CB6-9E6B-D230329BBBB7}"/>
                    </a:ext>
                  </a:extLst>
                </p:cNvPr>
                <p:cNvSpPr/>
                <p:nvPr/>
              </p:nvSpPr>
              <p:spPr>
                <a:xfrm>
                  <a:off x="5398332" y="1548984"/>
                  <a:ext cx="779489" cy="779489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Oval 34">
                  <a:extLst>
                    <a:ext uri="{FF2B5EF4-FFF2-40B4-BE49-F238E27FC236}">
                      <a16:creationId xmlns:a16="http://schemas.microsoft.com/office/drawing/2014/main" id="{1AC86B2D-2A66-457A-B39A-5DECFADEDA42}"/>
                    </a:ext>
                  </a:extLst>
                </p:cNvPr>
                <p:cNvSpPr/>
                <p:nvPr/>
              </p:nvSpPr>
              <p:spPr>
                <a:xfrm>
                  <a:off x="5888010" y="1548984"/>
                  <a:ext cx="779489" cy="779489"/>
                </a:xfrm>
                <a:prstGeom prst="ellipse">
                  <a:avLst/>
                </a:prstGeom>
                <a:noFill/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3" name="Прямоугольник 11">
                <a:extLst>
                  <a:ext uri="{FF2B5EF4-FFF2-40B4-BE49-F238E27FC236}">
                    <a16:creationId xmlns:a16="http://schemas.microsoft.com/office/drawing/2014/main" id="{257D12DC-DC23-4D62-8AEC-80E34E7CC570}"/>
                  </a:ext>
                </a:extLst>
              </p:cNvPr>
              <p:cNvSpPr/>
              <p:nvPr/>
            </p:nvSpPr>
            <p:spPr>
              <a:xfrm>
                <a:off x="5422943" y="2764561"/>
                <a:ext cx="1346113" cy="4199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1600" dirty="0">
                    <a:latin typeface="Montserrat" charset="0"/>
                    <a:ea typeface="Montserrat" charset="0"/>
                    <a:cs typeface="Montserrat" charset="0"/>
                  </a:rPr>
                  <a:t>Left Outer</a:t>
                </a:r>
              </a:p>
            </p:txBody>
          </p:sp>
        </p:grp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5BAFF12D-D768-429A-8D2E-2C89AC8D9E5A}"/>
                </a:ext>
              </a:extLst>
            </p:cNvPr>
            <p:cNvSpPr/>
            <p:nvPr/>
          </p:nvSpPr>
          <p:spPr>
            <a:xfrm>
              <a:off x="8657453" y="1751842"/>
              <a:ext cx="1032804" cy="1032804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A8AAB331-0497-42AD-9E32-294893C58826}"/>
                </a:ext>
              </a:extLst>
            </p:cNvPr>
            <p:cNvSpPr/>
            <p:nvPr/>
          </p:nvSpPr>
          <p:spPr>
            <a:xfrm>
              <a:off x="9306264" y="1751842"/>
              <a:ext cx="1032804" cy="1032804"/>
            </a:xfrm>
            <a:prstGeom prst="ellipse">
              <a:avLst/>
            </a:prstGeom>
            <a:solidFill>
              <a:srgbClr val="FFD5D5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Прямоугольник 11">
              <a:extLst>
                <a:ext uri="{FF2B5EF4-FFF2-40B4-BE49-F238E27FC236}">
                  <a16:creationId xmlns:a16="http://schemas.microsoft.com/office/drawing/2014/main" id="{C0310E1E-0A2C-40FF-B310-C87BCB44E669}"/>
                </a:ext>
              </a:extLst>
            </p:cNvPr>
            <p:cNvSpPr/>
            <p:nvPr/>
          </p:nvSpPr>
          <p:spPr>
            <a:xfrm>
              <a:off x="8870693" y="2890503"/>
              <a:ext cx="1255140" cy="4199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600" dirty="0">
                  <a:latin typeface="Montserrat" charset="0"/>
                  <a:ea typeface="Montserrat" charset="0"/>
                  <a:cs typeface="Montserrat" charset="0"/>
                </a:rPr>
                <a:t>Full Outer</a:t>
              </a:r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E0EDBD7D-8FBA-4ADD-A643-3BF65E1D0FDF}"/>
                </a:ext>
              </a:extLst>
            </p:cNvPr>
            <p:cNvGrpSpPr/>
            <p:nvPr/>
          </p:nvGrpSpPr>
          <p:grpSpPr>
            <a:xfrm>
              <a:off x="1647042" y="3836336"/>
              <a:ext cx="1681615" cy="1558650"/>
              <a:chOff x="5255188" y="1625900"/>
              <a:chExt cx="1681615" cy="1558650"/>
            </a:xfrm>
          </p:grpSpPr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A56FAA48-93E0-405F-9680-AE261F0F9B11}"/>
                  </a:ext>
                </a:extLst>
              </p:cNvPr>
              <p:cNvGrpSpPr/>
              <p:nvPr/>
            </p:nvGrpSpPr>
            <p:grpSpPr>
              <a:xfrm>
                <a:off x="5255188" y="1625900"/>
                <a:ext cx="1681615" cy="1032804"/>
                <a:chOff x="5398332" y="1548984"/>
                <a:chExt cx="1269167" cy="779489"/>
              </a:xfrm>
            </p:grpSpPr>
            <p:sp>
              <p:nvSpPr>
                <p:cNvPr id="46" name="Oval 45">
                  <a:extLst>
                    <a:ext uri="{FF2B5EF4-FFF2-40B4-BE49-F238E27FC236}">
                      <a16:creationId xmlns:a16="http://schemas.microsoft.com/office/drawing/2014/main" id="{E722E83E-E652-4EBE-B7C5-24D4AC08577F}"/>
                    </a:ext>
                  </a:extLst>
                </p:cNvPr>
                <p:cNvSpPr/>
                <p:nvPr/>
              </p:nvSpPr>
              <p:spPr>
                <a:xfrm>
                  <a:off x="5398332" y="1548984"/>
                  <a:ext cx="779489" cy="779489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" name="Oval 46">
                  <a:extLst>
                    <a:ext uri="{FF2B5EF4-FFF2-40B4-BE49-F238E27FC236}">
                      <a16:creationId xmlns:a16="http://schemas.microsoft.com/office/drawing/2014/main" id="{69D9933A-D065-4B66-ADB0-5077082A7BB2}"/>
                    </a:ext>
                  </a:extLst>
                </p:cNvPr>
                <p:cNvSpPr/>
                <p:nvPr/>
              </p:nvSpPr>
              <p:spPr>
                <a:xfrm>
                  <a:off x="5888010" y="1548984"/>
                  <a:ext cx="779489" cy="779489"/>
                </a:xfrm>
                <a:prstGeom prst="ellipse">
                  <a:avLst/>
                </a:prstGeom>
                <a:noFill/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45" name="Прямоугольник 11">
                <a:extLst>
                  <a:ext uri="{FF2B5EF4-FFF2-40B4-BE49-F238E27FC236}">
                    <a16:creationId xmlns:a16="http://schemas.microsoft.com/office/drawing/2014/main" id="{62A13FD2-F772-484B-9239-6B7348F7282B}"/>
                  </a:ext>
                </a:extLst>
              </p:cNvPr>
              <p:cNvSpPr/>
              <p:nvPr/>
            </p:nvSpPr>
            <p:spPr>
              <a:xfrm>
                <a:off x="5468424" y="2764563"/>
                <a:ext cx="1255150" cy="4199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1600" dirty="0">
                    <a:latin typeface="Montserrat" charset="0"/>
                    <a:ea typeface="Montserrat" charset="0"/>
                    <a:cs typeface="Montserrat" charset="0"/>
                  </a:rPr>
                  <a:t>Left Anti</a:t>
                </a:r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710A3FEB-1803-471A-A78A-1A3188234C09}"/>
                </a:ext>
              </a:extLst>
            </p:cNvPr>
            <p:cNvGrpSpPr/>
            <p:nvPr/>
          </p:nvGrpSpPr>
          <p:grpSpPr>
            <a:xfrm>
              <a:off x="5152247" y="3794177"/>
              <a:ext cx="1681615" cy="1563865"/>
              <a:chOff x="5255188" y="1625900"/>
              <a:chExt cx="1681615" cy="1563865"/>
            </a:xfrm>
          </p:grpSpPr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60E4505F-D9A3-4CE3-AD4A-2BBD24991B96}"/>
                  </a:ext>
                </a:extLst>
              </p:cNvPr>
              <p:cNvGrpSpPr/>
              <p:nvPr/>
            </p:nvGrpSpPr>
            <p:grpSpPr>
              <a:xfrm>
                <a:off x="5255188" y="1625900"/>
                <a:ext cx="1681615" cy="1032804"/>
                <a:chOff x="5398332" y="1548984"/>
                <a:chExt cx="1269167" cy="779489"/>
              </a:xfrm>
            </p:grpSpPr>
            <p:sp>
              <p:nvSpPr>
                <p:cNvPr id="52" name="Oval 51">
                  <a:extLst>
                    <a:ext uri="{FF2B5EF4-FFF2-40B4-BE49-F238E27FC236}">
                      <a16:creationId xmlns:a16="http://schemas.microsoft.com/office/drawing/2014/main" id="{C26BBA29-03ED-43A3-996C-9770CC90D5E5}"/>
                    </a:ext>
                  </a:extLst>
                </p:cNvPr>
                <p:cNvSpPr/>
                <p:nvPr/>
              </p:nvSpPr>
              <p:spPr>
                <a:xfrm>
                  <a:off x="5398332" y="1548984"/>
                  <a:ext cx="779489" cy="779489"/>
                </a:xfrm>
                <a:prstGeom prst="ellipse">
                  <a:avLst/>
                </a:prstGeom>
                <a:noFill/>
                <a:ln w="381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" name="Oval 52">
                  <a:extLst>
                    <a:ext uri="{FF2B5EF4-FFF2-40B4-BE49-F238E27FC236}">
                      <a16:creationId xmlns:a16="http://schemas.microsoft.com/office/drawing/2014/main" id="{63A7DBBE-0E96-43CF-93A4-A89765D47E0E}"/>
                    </a:ext>
                  </a:extLst>
                </p:cNvPr>
                <p:cNvSpPr/>
                <p:nvPr/>
              </p:nvSpPr>
              <p:spPr>
                <a:xfrm>
                  <a:off x="5888010" y="1548984"/>
                  <a:ext cx="779489" cy="779489"/>
                </a:xfrm>
                <a:prstGeom prst="ellipse">
                  <a:avLst/>
                </a:prstGeom>
                <a:solidFill>
                  <a:srgbClr val="FFD5D5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51" name="Прямоугольник 11">
                <a:extLst>
                  <a:ext uri="{FF2B5EF4-FFF2-40B4-BE49-F238E27FC236}">
                    <a16:creationId xmlns:a16="http://schemas.microsoft.com/office/drawing/2014/main" id="{F4282FC3-E4DA-4F36-A79C-5EA062817243}"/>
                  </a:ext>
                </a:extLst>
              </p:cNvPr>
              <p:cNvSpPr/>
              <p:nvPr/>
            </p:nvSpPr>
            <p:spPr>
              <a:xfrm>
                <a:off x="5491164" y="2769778"/>
                <a:ext cx="1255150" cy="4199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1600" dirty="0">
                    <a:latin typeface="Montserrat" charset="0"/>
                    <a:ea typeface="Montserrat" charset="0"/>
                    <a:cs typeface="Montserrat" charset="0"/>
                  </a:rPr>
                  <a:t>Right Anti</a:t>
                </a:r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D48EFF48-B338-4CE2-B694-CD38AF8D4F3D}"/>
                </a:ext>
              </a:extLst>
            </p:cNvPr>
            <p:cNvGrpSpPr/>
            <p:nvPr/>
          </p:nvGrpSpPr>
          <p:grpSpPr>
            <a:xfrm>
              <a:off x="8657455" y="3794177"/>
              <a:ext cx="1681615" cy="1563865"/>
              <a:chOff x="5255188" y="1625900"/>
              <a:chExt cx="1681615" cy="1563865"/>
            </a:xfrm>
          </p:grpSpPr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0724E75B-2C43-49FB-B026-24A4F13BA7BD}"/>
                  </a:ext>
                </a:extLst>
              </p:cNvPr>
              <p:cNvGrpSpPr/>
              <p:nvPr/>
            </p:nvGrpSpPr>
            <p:grpSpPr>
              <a:xfrm>
                <a:off x="5255188" y="1625900"/>
                <a:ext cx="1681615" cy="1032804"/>
                <a:chOff x="5398332" y="1548984"/>
                <a:chExt cx="1269167" cy="779489"/>
              </a:xfrm>
            </p:grpSpPr>
            <p:sp>
              <p:nvSpPr>
                <p:cNvPr id="58" name="Oval 57">
                  <a:extLst>
                    <a:ext uri="{FF2B5EF4-FFF2-40B4-BE49-F238E27FC236}">
                      <a16:creationId xmlns:a16="http://schemas.microsoft.com/office/drawing/2014/main" id="{AF9F779D-6874-47FA-8D19-AB7B50319DCE}"/>
                    </a:ext>
                  </a:extLst>
                </p:cNvPr>
                <p:cNvSpPr/>
                <p:nvPr/>
              </p:nvSpPr>
              <p:spPr>
                <a:xfrm>
                  <a:off x="5398332" y="1548984"/>
                  <a:ext cx="779489" cy="779489"/>
                </a:xfrm>
                <a:prstGeom prst="ellipse">
                  <a:avLst/>
                </a:prstGeom>
                <a:noFill/>
                <a:ln w="381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" name="Oval 58">
                  <a:extLst>
                    <a:ext uri="{FF2B5EF4-FFF2-40B4-BE49-F238E27FC236}">
                      <a16:creationId xmlns:a16="http://schemas.microsoft.com/office/drawing/2014/main" id="{AFB4DBC0-1C8E-46FF-B7AE-B20B2C01D17D}"/>
                    </a:ext>
                  </a:extLst>
                </p:cNvPr>
                <p:cNvSpPr/>
                <p:nvPr/>
              </p:nvSpPr>
              <p:spPr>
                <a:xfrm>
                  <a:off x="5888010" y="1548984"/>
                  <a:ext cx="779489" cy="779489"/>
                </a:xfrm>
                <a:prstGeom prst="ellipse">
                  <a:avLst/>
                </a:prstGeom>
                <a:noFill/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57" name="Прямоугольник 11">
                <a:extLst>
                  <a:ext uri="{FF2B5EF4-FFF2-40B4-BE49-F238E27FC236}">
                    <a16:creationId xmlns:a16="http://schemas.microsoft.com/office/drawing/2014/main" id="{240699E7-D4B0-4499-B5ED-234B3856422B}"/>
                  </a:ext>
                </a:extLst>
              </p:cNvPr>
              <p:cNvSpPr/>
              <p:nvPr/>
            </p:nvSpPr>
            <p:spPr>
              <a:xfrm>
                <a:off x="5468417" y="2769778"/>
                <a:ext cx="1255150" cy="4199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1600" dirty="0">
                    <a:latin typeface="Montserrat" charset="0"/>
                    <a:ea typeface="Montserrat" charset="0"/>
                    <a:cs typeface="Montserrat" charset="0"/>
                  </a:rPr>
                  <a:t>Inner Join</a:t>
                </a:r>
              </a:p>
            </p:txBody>
          </p:sp>
        </p:grp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9216126E-A521-4128-A1C5-F0EBB1921A3E}"/>
                </a:ext>
              </a:extLst>
            </p:cNvPr>
            <p:cNvSpPr/>
            <p:nvPr/>
          </p:nvSpPr>
          <p:spPr>
            <a:xfrm>
              <a:off x="2295849" y="3953968"/>
              <a:ext cx="383993" cy="797540"/>
            </a:xfrm>
            <a:custGeom>
              <a:avLst/>
              <a:gdLst>
                <a:gd name="connsiteX0" fmla="*/ 191997 w 383993"/>
                <a:gd name="connsiteY0" fmla="*/ 0 h 797540"/>
                <a:gd name="connsiteX1" fmla="*/ 232742 w 383993"/>
                <a:gd name="connsiteY1" fmla="*/ 33619 h 797540"/>
                <a:gd name="connsiteX2" fmla="*/ 383993 w 383993"/>
                <a:gd name="connsiteY2" fmla="*/ 398770 h 797540"/>
                <a:gd name="connsiteX3" fmla="*/ 232742 w 383993"/>
                <a:gd name="connsiteY3" fmla="*/ 763922 h 797540"/>
                <a:gd name="connsiteX4" fmla="*/ 191997 w 383993"/>
                <a:gd name="connsiteY4" fmla="*/ 797540 h 797540"/>
                <a:gd name="connsiteX5" fmla="*/ 151251 w 383993"/>
                <a:gd name="connsiteY5" fmla="*/ 763922 h 797540"/>
                <a:gd name="connsiteX6" fmla="*/ 0 w 383993"/>
                <a:gd name="connsiteY6" fmla="*/ 398770 h 797540"/>
                <a:gd name="connsiteX7" fmla="*/ 151251 w 383993"/>
                <a:gd name="connsiteY7" fmla="*/ 33619 h 797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3993" h="797540">
                  <a:moveTo>
                    <a:pt x="191997" y="0"/>
                  </a:moveTo>
                  <a:lnTo>
                    <a:pt x="232742" y="33619"/>
                  </a:lnTo>
                  <a:cubicBezTo>
                    <a:pt x="326193" y="127069"/>
                    <a:pt x="383993" y="256170"/>
                    <a:pt x="383993" y="398770"/>
                  </a:cubicBezTo>
                  <a:cubicBezTo>
                    <a:pt x="383993" y="541371"/>
                    <a:pt x="326193" y="670471"/>
                    <a:pt x="232742" y="763922"/>
                  </a:cubicBezTo>
                  <a:lnTo>
                    <a:pt x="191997" y="797540"/>
                  </a:lnTo>
                  <a:lnTo>
                    <a:pt x="151251" y="763922"/>
                  </a:lnTo>
                  <a:cubicBezTo>
                    <a:pt x="57800" y="670471"/>
                    <a:pt x="0" y="541371"/>
                    <a:pt x="0" y="398770"/>
                  </a:cubicBezTo>
                  <a:cubicBezTo>
                    <a:pt x="0" y="256170"/>
                    <a:pt x="57800" y="127069"/>
                    <a:pt x="151251" y="33619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387E54BB-511B-47FA-AFB4-5EC7EEF43393}"/>
                </a:ext>
              </a:extLst>
            </p:cNvPr>
            <p:cNvSpPr/>
            <p:nvPr/>
          </p:nvSpPr>
          <p:spPr>
            <a:xfrm>
              <a:off x="2295850" y="1856242"/>
              <a:ext cx="383993" cy="797540"/>
            </a:xfrm>
            <a:custGeom>
              <a:avLst/>
              <a:gdLst>
                <a:gd name="connsiteX0" fmla="*/ 191997 w 383993"/>
                <a:gd name="connsiteY0" fmla="*/ 0 h 797540"/>
                <a:gd name="connsiteX1" fmla="*/ 232742 w 383993"/>
                <a:gd name="connsiteY1" fmla="*/ 33619 h 797540"/>
                <a:gd name="connsiteX2" fmla="*/ 383993 w 383993"/>
                <a:gd name="connsiteY2" fmla="*/ 398770 h 797540"/>
                <a:gd name="connsiteX3" fmla="*/ 232742 w 383993"/>
                <a:gd name="connsiteY3" fmla="*/ 763922 h 797540"/>
                <a:gd name="connsiteX4" fmla="*/ 191997 w 383993"/>
                <a:gd name="connsiteY4" fmla="*/ 797540 h 797540"/>
                <a:gd name="connsiteX5" fmla="*/ 151251 w 383993"/>
                <a:gd name="connsiteY5" fmla="*/ 763922 h 797540"/>
                <a:gd name="connsiteX6" fmla="*/ 0 w 383993"/>
                <a:gd name="connsiteY6" fmla="*/ 398770 h 797540"/>
                <a:gd name="connsiteX7" fmla="*/ 151251 w 383993"/>
                <a:gd name="connsiteY7" fmla="*/ 33619 h 797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3993" h="797540">
                  <a:moveTo>
                    <a:pt x="191997" y="0"/>
                  </a:moveTo>
                  <a:lnTo>
                    <a:pt x="232742" y="33619"/>
                  </a:lnTo>
                  <a:cubicBezTo>
                    <a:pt x="326193" y="127069"/>
                    <a:pt x="383993" y="256170"/>
                    <a:pt x="383993" y="398770"/>
                  </a:cubicBezTo>
                  <a:cubicBezTo>
                    <a:pt x="383993" y="541371"/>
                    <a:pt x="326193" y="670471"/>
                    <a:pt x="232742" y="763922"/>
                  </a:cubicBezTo>
                  <a:lnTo>
                    <a:pt x="191997" y="797540"/>
                  </a:lnTo>
                  <a:lnTo>
                    <a:pt x="151251" y="763922"/>
                  </a:lnTo>
                  <a:cubicBezTo>
                    <a:pt x="57800" y="670471"/>
                    <a:pt x="0" y="541371"/>
                    <a:pt x="0" y="398770"/>
                  </a:cubicBezTo>
                  <a:cubicBezTo>
                    <a:pt x="0" y="256170"/>
                    <a:pt x="57800" y="127069"/>
                    <a:pt x="151251" y="33619"/>
                  </a:cubicBezTo>
                  <a:close/>
                </a:path>
              </a:pathLst>
            </a:custGeom>
            <a:solidFill>
              <a:srgbClr val="FFD1FF"/>
            </a:solidFill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5465230A-997F-402C-9703-9A56DC6275DF}"/>
                </a:ext>
              </a:extLst>
            </p:cNvPr>
            <p:cNvSpPr/>
            <p:nvPr/>
          </p:nvSpPr>
          <p:spPr>
            <a:xfrm>
              <a:off x="5801058" y="1869474"/>
              <a:ext cx="383993" cy="797540"/>
            </a:xfrm>
            <a:custGeom>
              <a:avLst/>
              <a:gdLst>
                <a:gd name="connsiteX0" fmla="*/ 191997 w 383993"/>
                <a:gd name="connsiteY0" fmla="*/ 0 h 797540"/>
                <a:gd name="connsiteX1" fmla="*/ 232742 w 383993"/>
                <a:gd name="connsiteY1" fmla="*/ 33619 h 797540"/>
                <a:gd name="connsiteX2" fmla="*/ 383993 w 383993"/>
                <a:gd name="connsiteY2" fmla="*/ 398770 h 797540"/>
                <a:gd name="connsiteX3" fmla="*/ 232742 w 383993"/>
                <a:gd name="connsiteY3" fmla="*/ 763922 h 797540"/>
                <a:gd name="connsiteX4" fmla="*/ 191997 w 383993"/>
                <a:gd name="connsiteY4" fmla="*/ 797540 h 797540"/>
                <a:gd name="connsiteX5" fmla="*/ 151251 w 383993"/>
                <a:gd name="connsiteY5" fmla="*/ 763922 h 797540"/>
                <a:gd name="connsiteX6" fmla="*/ 0 w 383993"/>
                <a:gd name="connsiteY6" fmla="*/ 398770 h 797540"/>
                <a:gd name="connsiteX7" fmla="*/ 151251 w 383993"/>
                <a:gd name="connsiteY7" fmla="*/ 33619 h 797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3993" h="797540">
                  <a:moveTo>
                    <a:pt x="191997" y="0"/>
                  </a:moveTo>
                  <a:lnTo>
                    <a:pt x="232742" y="33619"/>
                  </a:lnTo>
                  <a:cubicBezTo>
                    <a:pt x="326193" y="127069"/>
                    <a:pt x="383993" y="256170"/>
                    <a:pt x="383993" y="398770"/>
                  </a:cubicBezTo>
                  <a:cubicBezTo>
                    <a:pt x="383993" y="541371"/>
                    <a:pt x="326193" y="670471"/>
                    <a:pt x="232742" y="763922"/>
                  </a:cubicBezTo>
                  <a:lnTo>
                    <a:pt x="191997" y="797540"/>
                  </a:lnTo>
                  <a:lnTo>
                    <a:pt x="151251" y="763922"/>
                  </a:lnTo>
                  <a:cubicBezTo>
                    <a:pt x="57800" y="670471"/>
                    <a:pt x="0" y="541371"/>
                    <a:pt x="0" y="398770"/>
                  </a:cubicBezTo>
                  <a:cubicBezTo>
                    <a:pt x="0" y="256170"/>
                    <a:pt x="57800" y="127069"/>
                    <a:pt x="151251" y="33619"/>
                  </a:cubicBezTo>
                  <a:close/>
                </a:path>
              </a:pathLst>
            </a:custGeom>
            <a:solidFill>
              <a:srgbClr val="FFD1FF"/>
            </a:solidFill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643870CE-6A5A-4F45-9B9A-A190B2A92DB3}"/>
                </a:ext>
              </a:extLst>
            </p:cNvPr>
            <p:cNvSpPr/>
            <p:nvPr/>
          </p:nvSpPr>
          <p:spPr>
            <a:xfrm>
              <a:off x="9306262" y="1869474"/>
              <a:ext cx="383993" cy="797540"/>
            </a:xfrm>
            <a:custGeom>
              <a:avLst/>
              <a:gdLst>
                <a:gd name="connsiteX0" fmla="*/ 191997 w 383993"/>
                <a:gd name="connsiteY0" fmla="*/ 0 h 797540"/>
                <a:gd name="connsiteX1" fmla="*/ 232742 w 383993"/>
                <a:gd name="connsiteY1" fmla="*/ 33619 h 797540"/>
                <a:gd name="connsiteX2" fmla="*/ 383993 w 383993"/>
                <a:gd name="connsiteY2" fmla="*/ 398770 h 797540"/>
                <a:gd name="connsiteX3" fmla="*/ 232742 w 383993"/>
                <a:gd name="connsiteY3" fmla="*/ 763922 h 797540"/>
                <a:gd name="connsiteX4" fmla="*/ 191997 w 383993"/>
                <a:gd name="connsiteY4" fmla="*/ 797540 h 797540"/>
                <a:gd name="connsiteX5" fmla="*/ 151251 w 383993"/>
                <a:gd name="connsiteY5" fmla="*/ 763922 h 797540"/>
                <a:gd name="connsiteX6" fmla="*/ 0 w 383993"/>
                <a:gd name="connsiteY6" fmla="*/ 398770 h 797540"/>
                <a:gd name="connsiteX7" fmla="*/ 151251 w 383993"/>
                <a:gd name="connsiteY7" fmla="*/ 33619 h 797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3993" h="797540">
                  <a:moveTo>
                    <a:pt x="191997" y="0"/>
                  </a:moveTo>
                  <a:lnTo>
                    <a:pt x="232742" y="33619"/>
                  </a:lnTo>
                  <a:cubicBezTo>
                    <a:pt x="326193" y="127069"/>
                    <a:pt x="383993" y="256170"/>
                    <a:pt x="383993" y="398770"/>
                  </a:cubicBezTo>
                  <a:cubicBezTo>
                    <a:pt x="383993" y="541371"/>
                    <a:pt x="326193" y="670471"/>
                    <a:pt x="232742" y="763922"/>
                  </a:cubicBezTo>
                  <a:lnTo>
                    <a:pt x="191997" y="797540"/>
                  </a:lnTo>
                  <a:lnTo>
                    <a:pt x="151251" y="763922"/>
                  </a:lnTo>
                  <a:cubicBezTo>
                    <a:pt x="57800" y="670471"/>
                    <a:pt x="0" y="541371"/>
                    <a:pt x="0" y="398770"/>
                  </a:cubicBezTo>
                  <a:cubicBezTo>
                    <a:pt x="0" y="256170"/>
                    <a:pt x="57800" y="127069"/>
                    <a:pt x="151251" y="33619"/>
                  </a:cubicBezTo>
                  <a:close/>
                </a:path>
              </a:pathLst>
            </a:custGeom>
            <a:solidFill>
              <a:srgbClr val="FFD1FF"/>
            </a:solidFill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7CAAE929-9215-4F01-BF24-CB05DEA45C44}"/>
                </a:ext>
              </a:extLst>
            </p:cNvPr>
            <p:cNvSpPr/>
            <p:nvPr/>
          </p:nvSpPr>
          <p:spPr>
            <a:xfrm>
              <a:off x="5801058" y="3921251"/>
              <a:ext cx="383993" cy="797540"/>
            </a:xfrm>
            <a:custGeom>
              <a:avLst/>
              <a:gdLst>
                <a:gd name="connsiteX0" fmla="*/ 191997 w 383993"/>
                <a:gd name="connsiteY0" fmla="*/ 0 h 797540"/>
                <a:gd name="connsiteX1" fmla="*/ 232742 w 383993"/>
                <a:gd name="connsiteY1" fmla="*/ 33619 h 797540"/>
                <a:gd name="connsiteX2" fmla="*/ 383993 w 383993"/>
                <a:gd name="connsiteY2" fmla="*/ 398770 h 797540"/>
                <a:gd name="connsiteX3" fmla="*/ 232742 w 383993"/>
                <a:gd name="connsiteY3" fmla="*/ 763922 h 797540"/>
                <a:gd name="connsiteX4" fmla="*/ 191997 w 383993"/>
                <a:gd name="connsiteY4" fmla="*/ 797540 h 797540"/>
                <a:gd name="connsiteX5" fmla="*/ 151251 w 383993"/>
                <a:gd name="connsiteY5" fmla="*/ 763922 h 797540"/>
                <a:gd name="connsiteX6" fmla="*/ 0 w 383993"/>
                <a:gd name="connsiteY6" fmla="*/ 398770 h 797540"/>
                <a:gd name="connsiteX7" fmla="*/ 151251 w 383993"/>
                <a:gd name="connsiteY7" fmla="*/ 33619 h 797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3993" h="797540">
                  <a:moveTo>
                    <a:pt x="191997" y="0"/>
                  </a:moveTo>
                  <a:lnTo>
                    <a:pt x="232742" y="33619"/>
                  </a:lnTo>
                  <a:cubicBezTo>
                    <a:pt x="326193" y="127069"/>
                    <a:pt x="383993" y="256170"/>
                    <a:pt x="383993" y="398770"/>
                  </a:cubicBezTo>
                  <a:cubicBezTo>
                    <a:pt x="383993" y="541371"/>
                    <a:pt x="326193" y="670471"/>
                    <a:pt x="232742" y="763922"/>
                  </a:cubicBezTo>
                  <a:lnTo>
                    <a:pt x="191997" y="797540"/>
                  </a:lnTo>
                  <a:lnTo>
                    <a:pt x="151251" y="763922"/>
                  </a:lnTo>
                  <a:cubicBezTo>
                    <a:pt x="57800" y="670471"/>
                    <a:pt x="0" y="541371"/>
                    <a:pt x="0" y="398770"/>
                  </a:cubicBezTo>
                  <a:cubicBezTo>
                    <a:pt x="0" y="256170"/>
                    <a:pt x="57800" y="127069"/>
                    <a:pt x="151251" y="33619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141D0332-F0BC-4FE1-A695-9B02A95A7002}"/>
                </a:ext>
              </a:extLst>
            </p:cNvPr>
            <p:cNvSpPr/>
            <p:nvPr/>
          </p:nvSpPr>
          <p:spPr>
            <a:xfrm>
              <a:off x="9306698" y="3911809"/>
              <a:ext cx="383993" cy="797540"/>
            </a:xfrm>
            <a:custGeom>
              <a:avLst/>
              <a:gdLst>
                <a:gd name="connsiteX0" fmla="*/ 191997 w 383993"/>
                <a:gd name="connsiteY0" fmla="*/ 0 h 797540"/>
                <a:gd name="connsiteX1" fmla="*/ 232742 w 383993"/>
                <a:gd name="connsiteY1" fmla="*/ 33619 h 797540"/>
                <a:gd name="connsiteX2" fmla="*/ 383993 w 383993"/>
                <a:gd name="connsiteY2" fmla="*/ 398770 h 797540"/>
                <a:gd name="connsiteX3" fmla="*/ 232742 w 383993"/>
                <a:gd name="connsiteY3" fmla="*/ 763922 h 797540"/>
                <a:gd name="connsiteX4" fmla="*/ 191997 w 383993"/>
                <a:gd name="connsiteY4" fmla="*/ 797540 h 797540"/>
                <a:gd name="connsiteX5" fmla="*/ 151251 w 383993"/>
                <a:gd name="connsiteY5" fmla="*/ 763922 h 797540"/>
                <a:gd name="connsiteX6" fmla="*/ 0 w 383993"/>
                <a:gd name="connsiteY6" fmla="*/ 398770 h 797540"/>
                <a:gd name="connsiteX7" fmla="*/ 151251 w 383993"/>
                <a:gd name="connsiteY7" fmla="*/ 33619 h 797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3993" h="797540">
                  <a:moveTo>
                    <a:pt x="191997" y="0"/>
                  </a:moveTo>
                  <a:lnTo>
                    <a:pt x="232742" y="33619"/>
                  </a:lnTo>
                  <a:cubicBezTo>
                    <a:pt x="326193" y="127069"/>
                    <a:pt x="383993" y="256170"/>
                    <a:pt x="383993" y="398770"/>
                  </a:cubicBezTo>
                  <a:cubicBezTo>
                    <a:pt x="383993" y="541371"/>
                    <a:pt x="326193" y="670471"/>
                    <a:pt x="232742" y="763922"/>
                  </a:cubicBezTo>
                  <a:lnTo>
                    <a:pt x="191997" y="797540"/>
                  </a:lnTo>
                  <a:lnTo>
                    <a:pt x="151251" y="763922"/>
                  </a:lnTo>
                  <a:cubicBezTo>
                    <a:pt x="57800" y="670471"/>
                    <a:pt x="0" y="541371"/>
                    <a:pt x="0" y="398770"/>
                  </a:cubicBezTo>
                  <a:cubicBezTo>
                    <a:pt x="0" y="256170"/>
                    <a:pt x="57800" y="127069"/>
                    <a:pt x="151251" y="33619"/>
                  </a:cubicBezTo>
                  <a:close/>
                </a:path>
              </a:pathLst>
            </a:custGeom>
            <a:solidFill>
              <a:srgbClr val="FFD1FF"/>
            </a:solidFill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964732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1951</TotalTime>
  <Words>28</Words>
  <Application>Microsoft Office PowerPoint</Application>
  <PresentationFormat>Widescreen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Montserrat</vt:lpstr>
      <vt:lpstr>Тема Office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Ben Young</cp:lastModifiedBy>
  <cp:revision>119</cp:revision>
  <dcterms:created xsi:type="dcterms:W3CDTF">2019-05-23T09:27:58Z</dcterms:created>
  <dcterms:modified xsi:type="dcterms:W3CDTF">2020-02-17T08:20:16Z</dcterms:modified>
</cp:coreProperties>
</file>