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3" r:id="rId1"/>
  </p:sldMasterIdLst>
  <p:notesMasterIdLst>
    <p:notesMasterId r:id="rId12"/>
  </p:notesMasterIdLst>
  <p:sldIdLst>
    <p:sldId id="256" r:id="rId2"/>
    <p:sldId id="261" r:id="rId3"/>
    <p:sldId id="415" r:id="rId4"/>
    <p:sldId id="420" r:id="rId5"/>
    <p:sldId id="419" r:id="rId6"/>
    <p:sldId id="412" r:id="rId7"/>
    <p:sldId id="413" r:id="rId8"/>
    <p:sldId id="414" r:id="rId9"/>
    <p:sldId id="417" r:id="rId10"/>
    <p:sldId id="418" r:id="rId11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DE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55" autoAdjust="0"/>
    <p:restoredTop sz="96357" autoAdjust="0"/>
  </p:normalViewPr>
  <p:slideViewPr>
    <p:cSldViewPr>
      <p:cViewPr varScale="1">
        <p:scale>
          <a:sx n="114" d="100"/>
          <a:sy n="114" d="100"/>
        </p:scale>
        <p:origin x="282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9F4628-A0FA-4377-BB32-737777F2EBC1}" type="doc">
      <dgm:prSet loTypeId="urn:microsoft.com/office/officeart/2005/8/layout/process1" loCatId="process" qsTypeId="urn:microsoft.com/office/officeart/2005/8/quickstyle/simple1" qsCatId="simple" csTypeId="urn:microsoft.com/office/officeart/2005/8/colors/accent1_3" csCatId="accent1" phldr="1"/>
      <dgm:spPr/>
    </dgm:pt>
    <dgm:pt modelId="{35BAFB28-B412-4A06-ACA5-0C67CE6698B4}">
      <dgm:prSet phldrT="[Text]"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CA" sz="2400" b="1" dirty="0"/>
            <a:t>Step#1: </a:t>
          </a:r>
          <a:r>
            <a:rPr lang="en-CA" sz="2400" dirty="0"/>
            <a:t>Check the lecture videos for answers</a:t>
          </a:r>
        </a:p>
      </dgm:t>
    </dgm:pt>
    <dgm:pt modelId="{FAE533F8-56DD-4955-BC9C-B1AC5D98C18A}" type="parTrans" cxnId="{832E7DB6-2314-4548-B4FA-B1EFF58E3F9B}">
      <dgm:prSet/>
      <dgm:spPr/>
      <dgm:t>
        <a:bodyPr/>
        <a:lstStyle/>
        <a:p>
          <a:endParaRPr lang="en-CA" sz="2800"/>
        </a:p>
      </dgm:t>
    </dgm:pt>
    <dgm:pt modelId="{719B50CD-E5E4-42DE-A0CB-04B3C09949AF}" type="sibTrans" cxnId="{832E7DB6-2314-4548-B4FA-B1EFF58E3F9B}">
      <dgm:prSet custT="1"/>
      <dgm:spPr/>
      <dgm:t>
        <a:bodyPr/>
        <a:lstStyle/>
        <a:p>
          <a:endParaRPr lang="en-CA" sz="2000"/>
        </a:p>
      </dgm:t>
    </dgm:pt>
    <dgm:pt modelId="{8CADEA2B-D08B-42F1-B442-44B470F77D44}">
      <dgm:prSet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CA" sz="2400" b="1" dirty="0"/>
            <a:t>Step#2: </a:t>
          </a:r>
          <a:r>
            <a:rPr lang="en-CA" sz="2400" dirty="0"/>
            <a:t>Search the previous Q&amp;A</a:t>
          </a:r>
        </a:p>
      </dgm:t>
    </dgm:pt>
    <dgm:pt modelId="{D864E142-223F-418F-A148-B69B2C39BE80}" type="parTrans" cxnId="{81EA0C92-4171-4E2C-AF45-3F7A9321BDA3}">
      <dgm:prSet/>
      <dgm:spPr/>
      <dgm:t>
        <a:bodyPr/>
        <a:lstStyle/>
        <a:p>
          <a:endParaRPr lang="en-CA" sz="2800"/>
        </a:p>
      </dgm:t>
    </dgm:pt>
    <dgm:pt modelId="{23DF28C6-F35C-49C0-AD92-DBF84AA6A1A2}" type="sibTrans" cxnId="{81EA0C92-4171-4E2C-AF45-3F7A9321BDA3}">
      <dgm:prSet custT="1"/>
      <dgm:spPr/>
      <dgm:t>
        <a:bodyPr/>
        <a:lstStyle/>
        <a:p>
          <a:endParaRPr lang="en-CA" sz="2000"/>
        </a:p>
      </dgm:t>
    </dgm:pt>
    <dgm:pt modelId="{F65DA97C-6AF6-4CED-AD1D-C9152462CE64}">
      <dgm:prSet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CA" sz="2400" b="1"/>
            <a:t>Step#3: </a:t>
          </a:r>
          <a:r>
            <a:rPr lang="en-CA" sz="2400"/>
            <a:t>Search StackOverflow for error messages</a:t>
          </a:r>
          <a:endParaRPr lang="en-CA" sz="2400" dirty="0"/>
        </a:p>
      </dgm:t>
    </dgm:pt>
    <dgm:pt modelId="{4DE837BB-0DF2-4266-A439-E6166DD6905A}" type="parTrans" cxnId="{6EA41395-0A28-4556-8691-3DBAA7BB1053}">
      <dgm:prSet/>
      <dgm:spPr/>
      <dgm:t>
        <a:bodyPr/>
        <a:lstStyle/>
        <a:p>
          <a:endParaRPr lang="en-CA" sz="2800"/>
        </a:p>
      </dgm:t>
    </dgm:pt>
    <dgm:pt modelId="{A1A4B923-46B3-4F50-9546-1A83B74BB080}" type="sibTrans" cxnId="{6EA41395-0A28-4556-8691-3DBAA7BB1053}">
      <dgm:prSet custT="1"/>
      <dgm:spPr/>
      <dgm:t>
        <a:bodyPr/>
        <a:lstStyle/>
        <a:p>
          <a:endParaRPr lang="en-CA" sz="2000"/>
        </a:p>
      </dgm:t>
    </dgm:pt>
    <dgm:pt modelId="{6D2019B3-84F5-4834-9FDE-BDBBAFFE52E3}">
      <dgm:prSet custT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CA" sz="2400" b="1" dirty="0"/>
            <a:t>Step#4: </a:t>
          </a:r>
          <a:r>
            <a:rPr lang="en-CA" sz="2400" dirty="0"/>
            <a:t>Post in Q&amp;A and our team will be happy to help you out </a:t>
          </a:r>
        </a:p>
      </dgm:t>
    </dgm:pt>
    <dgm:pt modelId="{27C6D89C-A7DE-45F0-9CF6-06E391C64B0B}" type="parTrans" cxnId="{91AC36CB-0FD7-47D9-838E-3D0C1BCF68C4}">
      <dgm:prSet/>
      <dgm:spPr/>
      <dgm:t>
        <a:bodyPr/>
        <a:lstStyle/>
        <a:p>
          <a:endParaRPr lang="en-CA" sz="2800"/>
        </a:p>
      </dgm:t>
    </dgm:pt>
    <dgm:pt modelId="{E0EFA0B6-443E-4BE0-88D5-D0A712A4CD3C}" type="sibTrans" cxnId="{91AC36CB-0FD7-47D9-838E-3D0C1BCF68C4}">
      <dgm:prSet/>
      <dgm:spPr/>
      <dgm:t>
        <a:bodyPr/>
        <a:lstStyle/>
        <a:p>
          <a:endParaRPr lang="en-CA" sz="2800"/>
        </a:p>
      </dgm:t>
    </dgm:pt>
    <dgm:pt modelId="{15657990-9D3B-4BE4-A5C3-47884C5DC168}" type="pres">
      <dgm:prSet presAssocID="{D89F4628-A0FA-4377-BB32-737777F2EBC1}" presName="Name0" presStyleCnt="0">
        <dgm:presLayoutVars>
          <dgm:dir/>
          <dgm:resizeHandles val="exact"/>
        </dgm:presLayoutVars>
      </dgm:prSet>
      <dgm:spPr/>
    </dgm:pt>
    <dgm:pt modelId="{16CF34FB-C006-49DE-83F7-5DC41F18C04B}" type="pres">
      <dgm:prSet presAssocID="{35BAFB28-B412-4A06-ACA5-0C67CE6698B4}" presName="node" presStyleLbl="node1" presStyleIdx="0" presStyleCnt="4">
        <dgm:presLayoutVars>
          <dgm:bulletEnabled val="1"/>
        </dgm:presLayoutVars>
      </dgm:prSet>
      <dgm:spPr/>
    </dgm:pt>
    <dgm:pt modelId="{FF869540-A66B-4D5E-AC54-51853A5782A8}" type="pres">
      <dgm:prSet presAssocID="{719B50CD-E5E4-42DE-A0CB-04B3C09949AF}" presName="sibTrans" presStyleLbl="sibTrans2D1" presStyleIdx="0" presStyleCnt="3"/>
      <dgm:spPr/>
    </dgm:pt>
    <dgm:pt modelId="{4A665EA4-DB8B-4EAD-8587-7A92113DD1F8}" type="pres">
      <dgm:prSet presAssocID="{719B50CD-E5E4-42DE-A0CB-04B3C09949AF}" presName="connectorText" presStyleLbl="sibTrans2D1" presStyleIdx="0" presStyleCnt="3"/>
      <dgm:spPr/>
    </dgm:pt>
    <dgm:pt modelId="{12A035DA-1602-4A35-9C31-3804FCA0895D}" type="pres">
      <dgm:prSet presAssocID="{8CADEA2B-D08B-42F1-B442-44B470F77D44}" presName="node" presStyleLbl="node1" presStyleIdx="1" presStyleCnt="4">
        <dgm:presLayoutVars>
          <dgm:bulletEnabled val="1"/>
        </dgm:presLayoutVars>
      </dgm:prSet>
      <dgm:spPr/>
    </dgm:pt>
    <dgm:pt modelId="{DF64B1DE-53B6-4496-8EC2-A819706E5310}" type="pres">
      <dgm:prSet presAssocID="{23DF28C6-F35C-49C0-AD92-DBF84AA6A1A2}" presName="sibTrans" presStyleLbl="sibTrans2D1" presStyleIdx="1" presStyleCnt="3"/>
      <dgm:spPr/>
    </dgm:pt>
    <dgm:pt modelId="{ED1354DE-5410-4D14-8247-E40BB97EE6E1}" type="pres">
      <dgm:prSet presAssocID="{23DF28C6-F35C-49C0-AD92-DBF84AA6A1A2}" presName="connectorText" presStyleLbl="sibTrans2D1" presStyleIdx="1" presStyleCnt="3"/>
      <dgm:spPr/>
    </dgm:pt>
    <dgm:pt modelId="{BD914BF3-9A5E-4BD0-A298-32C0C88B04AD}" type="pres">
      <dgm:prSet presAssocID="{F65DA97C-6AF6-4CED-AD1D-C9152462CE64}" presName="node" presStyleLbl="node1" presStyleIdx="2" presStyleCnt="4">
        <dgm:presLayoutVars>
          <dgm:bulletEnabled val="1"/>
        </dgm:presLayoutVars>
      </dgm:prSet>
      <dgm:spPr/>
    </dgm:pt>
    <dgm:pt modelId="{72877DE1-11CB-4E47-8413-90EA2F6186B7}" type="pres">
      <dgm:prSet presAssocID="{A1A4B923-46B3-4F50-9546-1A83B74BB080}" presName="sibTrans" presStyleLbl="sibTrans2D1" presStyleIdx="2" presStyleCnt="3"/>
      <dgm:spPr/>
    </dgm:pt>
    <dgm:pt modelId="{80BD7575-D2F2-41E5-B740-BCBBD8469904}" type="pres">
      <dgm:prSet presAssocID="{A1A4B923-46B3-4F50-9546-1A83B74BB080}" presName="connectorText" presStyleLbl="sibTrans2D1" presStyleIdx="2" presStyleCnt="3"/>
      <dgm:spPr/>
    </dgm:pt>
    <dgm:pt modelId="{E511642D-E483-46F3-9353-6D1CA5D59980}" type="pres">
      <dgm:prSet presAssocID="{6D2019B3-84F5-4834-9FDE-BDBBAFFE52E3}" presName="node" presStyleLbl="node1" presStyleIdx="3" presStyleCnt="4">
        <dgm:presLayoutVars>
          <dgm:bulletEnabled val="1"/>
        </dgm:presLayoutVars>
      </dgm:prSet>
      <dgm:spPr/>
    </dgm:pt>
  </dgm:ptLst>
  <dgm:cxnLst>
    <dgm:cxn modelId="{94C9E104-A142-47F1-9848-A2BE4B2A83A1}" type="presOf" srcId="{A1A4B923-46B3-4F50-9546-1A83B74BB080}" destId="{80BD7575-D2F2-41E5-B740-BCBBD8469904}" srcOrd="1" destOrd="0" presId="urn:microsoft.com/office/officeart/2005/8/layout/process1"/>
    <dgm:cxn modelId="{5F81FF3C-593E-4A6B-A601-7DEB0502E477}" type="presOf" srcId="{23DF28C6-F35C-49C0-AD92-DBF84AA6A1A2}" destId="{DF64B1DE-53B6-4496-8EC2-A819706E5310}" srcOrd="0" destOrd="0" presId="urn:microsoft.com/office/officeart/2005/8/layout/process1"/>
    <dgm:cxn modelId="{45808A3E-DA7B-409A-B735-EF313353F3EC}" type="presOf" srcId="{35BAFB28-B412-4A06-ACA5-0C67CE6698B4}" destId="{16CF34FB-C006-49DE-83F7-5DC41F18C04B}" srcOrd="0" destOrd="0" presId="urn:microsoft.com/office/officeart/2005/8/layout/process1"/>
    <dgm:cxn modelId="{86C46044-5CC3-439C-9845-8EB1DF9DC713}" type="presOf" srcId="{719B50CD-E5E4-42DE-A0CB-04B3C09949AF}" destId="{4A665EA4-DB8B-4EAD-8587-7A92113DD1F8}" srcOrd="1" destOrd="0" presId="urn:microsoft.com/office/officeart/2005/8/layout/process1"/>
    <dgm:cxn modelId="{81EA0C92-4171-4E2C-AF45-3F7A9321BDA3}" srcId="{D89F4628-A0FA-4377-BB32-737777F2EBC1}" destId="{8CADEA2B-D08B-42F1-B442-44B470F77D44}" srcOrd="1" destOrd="0" parTransId="{D864E142-223F-418F-A148-B69B2C39BE80}" sibTransId="{23DF28C6-F35C-49C0-AD92-DBF84AA6A1A2}"/>
    <dgm:cxn modelId="{2B3D4C93-DBEF-49C3-81CE-73081F2CA0FF}" type="presOf" srcId="{8CADEA2B-D08B-42F1-B442-44B470F77D44}" destId="{12A035DA-1602-4A35-9C31-3804FCA0895D}" srcOrd="0" destOrd="0" presId="urn:microsoft.com/office/officeart/2005/8/layout/process1"/>
    <dgm:cxn modelId="{6EA41395-0A28-4556-8691-3DBAA7BB1053}" srcId="{D89F4628-A0FA-4377-BB32-737777F2EBC1}" destId="{F65DA97C-6AF6-4CED-AD1D-C9152462CE64}" srcOrd="2" destOrd="0" parTransId="{4DE837BB-0DF2-4266-A439-E6166DD6905A}" sibTransId="{A1A4B923-46B3-4F50-9546-1A83B74BB080}"/>
    <dgm:cxn modelId="{832E7DB6-2314-4548-B4FA-B1EFF58E3F9B}" srcId="{D89F4628-A0FA-4377-BB32-737777F2EBC1}" destId="{35BAFB28-B412-4A06-ACA5-0C67CE6698B4}" srcOrd="0" destOrd="0" parTransId="{FAE533F8-56DD-4955-BC9C-B1AC5D98C18A}" sibTransId="{719B50CD-E5E4-42DE-A0CB-04B3C09949AF}"/>
    <dgm:cxn modelId="{4345A5C3-683B-45CD-9EAF-7F79BA4F7307}" type="presOf" srcId="{719B50CD-E5E4-42DE-A0CB-04B3C09949AF}" destId="{FF869540-A66B-4D5E-AC54-51853A5782A8}" srcOrd="0" destOrd="0" presId="urn:microsoft.com/office/officeart/2005/8/layout/process1"/>
    <dgm:cxn modelId="{91AC36CB-0FD7-47D9-838E-3D0C1BCF68C4}" srcId="{D89F4628-A0FA-4377-BB32-737777F2EBC1}" destId="{6D2019B3-84F5-4834-9FDE-BDBBAFFE52E3}" srcOrd="3" destOrd="0" parTransId="{27C6D89C-A7DE-45F0-9CF6-06E391C64B0B}" sibTransId="{E0EFA0B6-443E-4BE0-88D5-D0A712A4CD3C}"/>
    <dgm:cxn modelId="{F185BCCC-F8BF-4E55-9940-B3ABB81A8F20}" type="presOf" srcId="{D89F4628-A0FA-4377-BB32-737777F2EBC1}" destId="{15657990-9D3B-4BE4-A5C3-47884C5DC168}" srcOrd="0" destOrd="0" presId="urn:microsoft.com/office/officeart/2005/8/layout/process1"/>
    <dgm:cxn modelId="{47FC82D6-F26E-4BFC-908D-2BA06F0C7518}" type="presOf" srcId="{6D2019B3-84F5-4834-9FDE-BDBBAFFE52E3}" destId="{E511642D-E483-46F3-9353-6D1CA5D59980}" srcOrd="0" destOrd="0" presId="urn:microsoft.com/office/officeart/2005/8/layout/process1"/>
    <dgm:cxn modelId="{5B6A5DE6-678A-4513-A031-78EC03EDEB2A}" type="presOf" srcId="{A1A4B923-46B3-4F50-9546-1A83B74BB080}" destId="{72877DE1-11CB-4E47-8413-90EA2F6186B7}" srcOrd="0" destOrd="0" presId="urn:microsoft.com/office/officeart/2005/8/layout/process1"/>
    <dgm:cxn modelId="{2E5D9EE6-821E-4243-93AB-BCCF06D6CCCA}" type="presOf" srcId="{23DF28C6-F35C-49C0-AD92-DBF84AA6A1A2}" destId="{ED1354DE-5410-4D14-8247-E40BB97EE6E1}" srcOrd="1" destOrd="0" presId="urn:microsoft.com/office/officeart/2005/8/layout/process1"/>
    <dgm:cxn modelId="{48CB92F4-C4A2-46BE-A5BA-11BF3A36EAC8}" type="presOf" srcId="{F65DA97C-6AF6-4CED-AD1D-C9152462CE64}" destId="{BD914BF3-9A5E-4BD0-A298-32C0C88B04AD}" srcOrd="0" destOrd="0" presId="urn:microsoft.com/office/officeart/2005/8/layout/process1"/>
    <dgm:cxn modelId="{0E72C087-E62C-4BC7-A542-9FE62DED8959}" type="presParOf" srcId="{15657990-9D3B-4BE4-A5C3-47884C5DC168}" destId="{16CF34FB-C006-49DE-83F7-5DC41F18C04B}" srcOrd="0" destOrd="0" presId="urn:microsoft.com/office/officeart/2005/8/layout/process1"/>
    <dgm:cxn modelId="{73CF47DE-A738-4DD7-A885-3BF53E60CA19}" type="presParOf" srcId="{15657990-9D3B-4BE4-A5C3-47884C5DC168}" destId="{FF869540-A66B-4D5E-AC54-51853A5782A8}" srcOrd="1" destOrd="0" presId="urn:microsoft.com/office/officeart/2005/8/layout/process1"/>
    <dgm:cxn modelId="{694D0C1C-DA7A-4A01-AC02-68CCEFE13A1C}" type="presParOf" srcId="{FF869540-A66B-4D5E-AC54-51853A5782A8}" destId="{4A665EA4-DB8B-4EAD-8587-7A92113DD1F8}" srcOrd="0" destOrd="0" presId="urn:microsoft.com/office/officeart/2005/8/layout/process1"/>
    <dgm:cxn modelId="{2ADD6A8D-C604-4AF1-BC7B-69CAFAA25108}" type="presParOf" srcId="{15657990-9D3B-4BE4-A5C3-47884C5DC168}" destId="{12A035DA-1602-4A35-9C31-3804FCA0895D}" srcOrd="2" destOrd="0" presId="urn:microsoft.com/office/officeart/2005/8/layout/process1"/>
    <dgm:cxn modelId="{37DC8FF9-BF9E-4F29-B12B-86AD8BB868AC}" type="presParOf" srcId="{15657990-9D3B-4BE4-A5C3-47884C5DC168}" destId="{DF64B1DE-53B6-4496-8EC2-A819706E5310}" srcOrd="3" destOrd="0" presId="urn:microsoft.com/office/officeart/2005/8/layout/process1"/>
    <dgm:cxn modelId="{73AD34FD-3716-44FB-8D7C-C178A3CDAE57}" type="presParOf" srcId="{DF64B1DE-53B6-4496-8EC2-A819706E5310}" destId="{ED1354DE-5410-4D14-8247-E40BB97EE6E1}" srcOrd="0" destOrd="0" presId="urn:microsoft.com/office/officeart/2005/8/layout/process1"/>
    <dgm:cxn modelId="{6167D3A4-8E02-4E50-8016-68D303D2EB0E}" type="presParOf" srcId="{15657990-9D3B-4BE4-A5C3-47884C5DC168}" destId="{BD914BF3-9A5E-4BD0-A298-32C0C88B04AD}" srcOrd="4" destOrd="0" presId="urn:microsoft.com/office/officeart/2005/8/layout/process1"/>
    <dgm:cxn modelId="{DEB416BC-6DEC-4460-8DB4-63EF11B42602}" type="presParOf" srcId="{15657990-9D3B-4BE4-A5C3-47884C5DC168}" destId="{72877DE1-11CB-4E47-8413-90EA2F6186B7}" srcOrd="5" destOrd="0" presId="urn:microsoft.com/office/officeart/2005/8/layout/process1"/>
    <dgm:cxn modelId="{6EC844FC-C251-44B4-9929-A4B069897E74}" type="presParOf" srcId="{72877DE1-11CB-4E47-8413-90EA2F6186B7}" destId="{80BD7575-D2F2-41E5-B740-BCBBD8469904}" srcOrd="0" destOrd="0" presId="urn:microsoft.com/office/officeart/2005/8/layout/process1"/>
    <dgm:cxn modelId="{BCA07C5F-7A90-438B-8308-CE0F1ED0D833}" type="presParOf" srcId="{15657990-9D3B-4BE4-A5C3-47884C5DC168}" destId="{E511642D-E483-46F3-9353-6D1CA5D59980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CF34FB-C006-49DE-83F7-5DC41F18C04B}">
      <dsp:nvSpPr>
        <dsp:cNvPr id="0" name=""/>
        <dsp:cNvSpPr/>
      </dsp:nvSpPr>
      <dsp:spPr>
        <a:xfrm>
          <a:off x="7537" y="1208634"/>
          <a:ext cx="1560178" cy="3001398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b="1" kern="1200" dirty="0"/>
            <a:t>Step#1: </a:t>
          </a:r>
          <a:r>
            <a:rPr lang="en-CA" sz="2400" kern="1200" dirty="0"/>
            <a:t>Check the lecture videos for answers</a:t>
          </a:r>
        </a:p>
      </dsp:txBody>
      <dsp:txXfrm>
        <a:off x="53233" y="1254330"/>
        <a:ext cx="1468786" cy="2910006"/>
      </dsp:txXfrm>
    </dsp:sp>
    <dsp:sp modelId="{FF869540-A66B-4D5E-AC54-51853A5782A8}">
      <dsp:nvSpPr>
        <dsp:cNvPr id="0" name=""/>
        <dsp:cNvSpPr/>
      </dsp:nvSpPr>
      <dsp:spPr>
        <a:xfrm>
          <a:off x="1723732" y="2515871"/>
          <a:ext cx="330757" cy="3869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2000" kern="1200"/>
        </a:p>
      </dsp:txBody>
      <dsp:txXfrm>
        <a:off x="1723732" y="2593256"/>
        <a:ext cx="231530" cy="232154"/>
      </dsp:txXfrm>
    </dsp:sp>
    <dsp:sp modelId="{12A035DA-1602-4A35-9C31-3804FCA0895D}">
      <dsp:nvSpPr>
        <dsp:cNvPr id="0" name=""/>
        <dsp:cNvSpPr/>
      </dsp:nvSpPr>
      <dsp:spPr>
        <a:xfrm>
          <a:off x="2191786" y="1208634"/>
          <a:ext cx="1560178" cy="3001398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16428"/>
            <a:satOff val="-2085"/>
            <a:lumOff val="88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b="1" kern="1200" dirty="0"/>
            <a:t>Step#2: </a:t>
          </a:r>
          <a:r>
            <a:rPr lang="en-CA" sz="2400" kern="1200" dirty="0"/>
            <a:t>Search the previous Q&amp;A</a:t>
          </a:r>
        </a:p>
      </dsp:txBody>
      <dsp:txXfrm>
        <a:off x="2237482" y="1254330"/>
        <a:ext cx="1468786" cy="2910006"/>
      </dsp:txXfrm>
    </dsp:sp>
    <dsp:sp modelId="{DF64B1DE-53B6-4496-8EC2-A819706E5310}">
      <dsp:nvSpPr>
        <dsp:cNvPr id="0" name=""/>
        <dsp:cNvSpPr/>
      </dsp:nvSpPr>
      <dsp:spPr>
        <a:xfrm>
          <a:off x="3907982" y="2515871"/>
          <a:ext cx="330757" cy="3869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74613"/>
            <a:satOff val="-2991"/>
            <a:lumOff val="1198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2000" kern="1200"/>
        </a:p>
      </dsp:txBody>
      <dsp:txXfrm>
        <a:off x="3907982" y="2593256"/>
        <a:ext cx="231530" cy="232154"/>
      </dsp:txXfrm>
    </dsp:sp>
    <dsp:sp modelId="{BD914BF3-9A5E-4BD0-A298-32C0C88B04AD}">
      <dsp:nvSpPr>
        <dsp:cNvPr id="0" name=""/>
        <dsp:cNvSpPr/>
      </dsp:nvSpPr>
      <dsp:spPr>
        <a:xfrm>
          <a:off x="4376035" y="1208634"/>
          <a:ext cx="1560178" cy="3001398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232855"/>
            <a:satOff val="-4171"/>
            <a:lumOff val="177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b="1" kern="1200"/>
            <a:t>Step#3: </a:t>
          </a:r>
          <a:r>
            <a:rPr lang="en-CA" sz="2400" kern="1200"/>
            <a:t>Search StackOverflow for error messages</a:t>
          </a:r>
          <a:endParaRPr lang="en-CA" sz="2400" kern="1200" dirty="0"/>
        </a:p>
      </dsp:txBody>
      <dsp:txXfrm>
        <a:off x="4421731" y="1254330"/>
        <a:ext cx="1468786" cy="2910006"/>
      </dsp:txXfrm>
    </dsp:sp>
    <dsp:sp modelId="{72877DE1-11CB-4E47-8413-90EA2F6186B7}">
      <dsp:nvSpPr>
        <dsp:cNvPr id="0" name=""/>
        <dsp:cNvSpPr/>
      </dsp:nvSpPr>
      <dsp:spPr>
        <a:xfrm>
          <a:off x="6092231" y="2515871"/>
          <a:ext cx="330757" cy="3869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49225"/>
            <a:satOff val="-5981"/>
            <a:lumOff val="2396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2000" kern="1200"/>
        </a:p>
      </dsp:txBody>
      <dsp:txXfrm>
        <a:off x="6092231" y="2593256"/>
        <a:ext cx="231530" cy="232154"/>
      </dsp:txXfrm>
    </dsp:sp>
    <dsp:sp modelId="{E511642D-E483-46F3-9353-6D1CA5D59980}">
      <dsp:nvSpPr>
        <dsp:cNvPr id="0" name=""/>
        <dsp:cNvSpPr/>
      </dsp:nvSpPr>
      <dsp:spPr>
        <a:xfrm>
          <a:off x="6560284" y="1208634"/>
          <a:ext cx="1560178" cy="3001398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349283"/>
            <a:satOff val="-6256"/>
            <a:lumOff val="265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b="1" kern="1200" dirty="0"/>
            <a:t>Step#4: </a:t>
          </a:r>
          <a:r>
            <a:rPr lang="en-CA" sz="2400" kern="1200" dirty="0"/>
            <a:t>Post in Q&amp;A and our team will be happy to help you out </a:t>
          </a:r>
        </a:p>
      </dsp:txBody>
      <dsp:txXfrm>
        <a:off x="6605980" y="1254330"/>
        <a:ext cx="1468786" cy="29100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EB26B05-8AC1-4E0B-A3B8-236B9C8A91A0}" type="datetimeFigureOut">
              <a:rPr lang="en-CA" smtClean="0"/>
              <a:t>2020-05-24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170F4B42-2F75-4BBF-889F-4C6D6FF5705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88531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F37A9-9944-454A-95D7-E9DF676EB12F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31481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0CF9D4-6142-441F-9CC7-B111E5F3C8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BD84C9-C47B-4688-9E12-08B97B78CB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306C19-EDB8-45AC-A06D-1C6E7A468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420566-273E-44F3-9CE4-498C94861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6D2815-D915-46BB-8E74-27731C322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026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2DE03E-921D-4B71-9894-652B786F0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79575F-2318-430B-A3C7-280A00723C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D7F357-B243-4712-AB7A-F0C6E60AA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3082FC-CA95-4D75-B66C-561D51CC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50573C-42FA-4875-8D00-243C2A886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193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45DC263-2243-4775-9DD9-3D4006A07E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9D7DE7F-6F3E-45F8-BCCB-1A39543D1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E95832-C46F-4E70-8D36-2D6C6305C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B8BEBA-10F7-420F-850F-8C895A1E5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5B1847-01D3-4BFB-9989-12EDDB18B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751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85E31-5EE4-4031-8DAA-64044DE08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AB51F7-AD05-4812-9AEE-F0A7A18CE3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39D8A6-338D-4A25-B834-B4A942E94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93547E-E0C5-4326-ADC3-C43A6781B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67DB44-D3F4-429C-AB2C-E561CB263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947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80BB85-69F4-4080-A77B-EECE9C1BE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01A13A-6D46-453F-BAB2-4BAD520A28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488E4D-D5CA-49EC-B38E-714DAC9C6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8CB60D-9BAE-4973-973B-4C6853AB5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C6DFA2-C663-4447-B1F9-BB6A38C3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181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99C6E8-AF90-4703-A9FA-9A65E134A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2C6401-88FE-47FD-A731-DD657AEEC6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AD3D0E6-298D-4282-8913-20026FB74A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5D25A3-27E5-4E98-8C5A-B2B0697A7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D63F4A1-44B5-41E4-B96B-51C286B37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96F89BA-5274-4D7F-A22B-03488DE51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897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C0A037-7520-4515-B45B-E8BD71A13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742552-6925-46F5-A258-858B909F17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0D3C8B9-BC17-42B1-9536-626041E4B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9F04948-91DA-4B89-B095-A18DE466FD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512104A-EB67-4275-8DE6-7CA0254DD8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ECE6559-6BBF-4F82-812F-26DCBE157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C43346E-31FD-437F-8433-ED2A4FFA2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9BB8E7B-DEEF-4F36-AC1E-1ADBCD818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261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D8A9B-DDEE-472D-98C8-342D02A24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E891E0F-5CBA-4701-9802-49F747FD7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DDB64FE-FE57-4FE5-A383-911D9E8B2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480F91C-FC09-444F-8303-0A51AAC9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142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4DC091D-E20B-43AF-85A6-D06B098A5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256F216-F3C5-4473-B251-72A6A8FB0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510FE17-D12B-4940-A9BA-F5142885E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149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FB74CF-2BF5-499E-835A-8CD87C61F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A49E46-BCFA-4A8B-A9EC-843184808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973AFB1-BE5F-4F23-82EA-A9E2EDCFC1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A59952-DF38-4E91-AC68-8C3C22117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2383BB-619B-4187-A5BC-042AE98CE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22BE86-61A8-405E-B05C-9ED660BAE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739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85C4CA-FD62-44D2-81B3-AB78C84E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64F94F9-A9E5-4C0A-BC98-D38C5AA9AC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788FB35-2220-4ACE-970D-43F2556CC6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CB7B7F-DA8E-4AED-B458-D0634CB1B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F43AE8-ADD4-4B08-B8BC-39D66C3A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4F0B5B-F0B4-42E7-AEF3-F79F94771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914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3E1944-26C3-41F2-9AC9-82569296A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855009-06D1-457C-AA16-D256E4C89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319EE4-DC46-41D9-BA81-50318AE273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E9FA1-3201-4CFE-B59E-2CC3904A385B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15DEA4-AA2E-4600-8609-2131E0FB2B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E62007-BA97-4721-9442-9F52017CE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DFB81-B4D1-4C46-8DB6-75181515B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27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udemy.com/hc/en-us/articles/229603868-Certificate-of-Completion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27F2F-A7CC-46E2-89E0-5435E9C1D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A5E1FA-1407-4CCA-97CA-DFCD1D5B3A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BE73AD-B962-429C-B954-65D105B8A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90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599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6D28223-81CB-4A07-8DEF-FEE7797199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991"/>
          <a:stretch/>
        </p:blipFill>
        <p:spPr>
          <a:xfrm>
            <a:off x="-647" y="-26581"/>
            <a:ext cx="12192000" cy="475098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0D9B408-5301-4C8D-BAFC-288AB0D01836}"/>
              </a:ext>
            </a:extLst>
          </p:cNvPr>
          <p:cNvSpPr txBox="1">
            <a:spLocks/>
          </p:cNvSpPr>
          <p:nvPr/>
        </p:nvSpPr>
        <p:spPr>
          <a:xfrm>
            <a:off x="152400" y="273160"/>
            <a:ext cx="769620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indent="0">
              <a:buNone/>
            </a:pPr>
            <a:r>
              <a:rPr lang="en-CA" dirty="0"/>
              <a:t>HOW TO </a:t>
            </a:r>
            <a:r>
              <a:rPr lang="en-CA"/>
              <a:t>GET CERTIFICATE OF COMPLETION?</a:t>
            </a:r>
            <a:endParaRPr lang="en-CA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845E1A-1CA9-465A-9237-7F5909B7664B}"/>
              </a:ext>
            </a:extLst>
          </p:cNvPr>
          <p:cNvSpPr/>
          <p:nvPr/>
        </p:nvSpPr>
        <p:spPr>
          <a:xfrm>
            <a:off x="292100" y="998460"/>
            <a:ext cx="11137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dirty="0">
                <a:latin typeface="Montserrat" charset="0"/>
              </a:rPr>
              <a:t>When you complete this course, you will receive a certificate of completion.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dirty="0">
                <a:latin typeface="Montserrat" charset="0"/>
              </a:rPr>
              <a:t>You can share it with co-workers and potential employers.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dirty="0">
                <a:latin typeface="Montserrat" charset="0"/>
              </a:rPr>
              <a:t>When all curriculum items of have been completed, a green trophy will appear on the course dashboard, indicating that the certificate of completion is ready.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b="1" dirty="0">
                <a:latin typeface="Montserrat" charset="0"/>
              </a:rPr>
              <a:t>More information: </a:t>
            </a:r>
            <a:r>
              <a:rPr lang="en-CA" sz="2000" b="1" dirty="0">
                <a:latin typeface="Montserrat" charset="0"/>
                <a:hlinkClick r:id="rId3"/>
              </a:rPr>
              <a:t>https://support.udemy.com/hc/en-us/articles/229603868-Certificate-of-Completion</a:t>
            </a:r>
            <a:endParaRPr lang="en-CA" sz="2000" b="1" dirty="0">
              <a:latin typeface="Montserrat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373F30-F5CA-4D82-B04D-7EA8A45788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44"/>
          <a:stretch/>
        </p:blipFill>
        <p:spPr>
          <a:xfrm>
            <a:off x="2234613" y="3201087"/>
            <a:ext cx="3422064" cy="25330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2B457D-268C-4787-8443-78F80AEA7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201087"/>
            <a:ext cx="3422064" cy="253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017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0DCEAB4-4184-47A8-95DC-9CCDE5DE7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7" y="-26581"/>
            <a:ext cx="12192000" cy="6884581"/>
          </a:xfrm>
          <a:prstGeom prst="rect">
            <a:avLst/>
          </a:prstGeom>
        </p:spPr>
      </p:pic>
      <p:sp>
        <p:nvSpPr>
          <p:cNvPr id="6" name="Прямоугольник 11">
            <a:extLst>
              <a:ext uri="{FF2B5EF4-FFF2-40B4-BE49-F238E27FC236}">
                <a16:creationId xmlns:a16="http://schemas.microsoft.com/office/drawing/2014/main" id="{9420DDB7-F11C-459F-A5B9-761CD9F03F7F}"/>
              </a:ext>
            </a:extLst>
          </p:cNvPr>
          <p:cNvSpPr/>
          <p:nvPr/>
        </p:nvSpPr>
        <p:spPr>
          <a:xfrm>
            <a:off x="661578" y="2695373"/>
            <a:ext cx="7539447" cy="70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</a:br>
            <a:endParaRPr kumimoji="0" lang="en-CA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17277F-5B85-41EF-9714-B02B61EB8485}"/>
              </a:ext>
            </a:extLst>
          </p:cNvPr>
          <p:cNvSpPr txBox="1"/>
          <p:nvPr/>
        </p:nvSpPr>
        <p:spPr>
          <a:xfrm>
            <a:off x="29817" y="1280450"/>
            <a:ext cx="8857980" cy="26776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b="1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HOW TO DOWNLOAD THE COURSE MATERIAL?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WHAT’S INCLUDED IN THE COURSE PACKAGE?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HOW TO SUCCEED IN THIS COURSE?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BEST PRACTICES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HOW TO GET HELP/ASK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HOW TO RECEIVE CERTIFICATE OF COMPLETION?</a:t>
            </a:r>
          </a:p>
          <a:p>
            <a:endParaRPr lang="en-CA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41A389-5846-4DA9-AD15-B3B7581E108B}"/>
              </a:ext>
            </a:extLst>
          </p:cNvPr>
          <p:cNvSpPr txBox="1">
            <a:spLocks/>
          </p:cNvSpPr>
          <p:nvPr/>
        </p:nvSpPr>
        <p:spPr>
          <a:xfrm>
            <a:off x="152400" y="273160"/>
            <a:ext cx="1034995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indent="0">
              <a:buNone/>
            </a:pPr>
            <a:r>
              <a:rPr lang="en-CA" dirty="0"/>
              <a:t>INTRODUCTION: AGENDA</a:t>
            </a:r>
          </a:p>
        </p:txBody>
      </p:sp>
    </p:spTree>
    <p:extLst>
      <p:ext uri="{BB962C8B-B14F-4D97-AF65-F5344CB8AC3E}">
        <p14:creationId xmlns:p14="http://schemas.microsoft.com/office/powerpoint/2010/main" val="2622883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121036E-2510-4A9E-8CA8-B558C5CE56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9884"/>
          <a:stretch/>
        </p:blipFill>
        <p:spPr>
          <a:xfrm>
            <a:off x="-647" y="-26581"/>
            <a:ext cx="12192000" cy="4827181"/>
          </a:xfrm>
          <a:prstGeom prst="rect">
            <a:avLst/>
          </a:prstGeom>
        </p:spPr>
      </p:pic>
      <p:sp>
        <p:nvSpPr>
          <p:cNvPr id="6" name="Прямоугольник 11">
            <a:extLst>
              <a:ext uri="{FF2B5EF4-FFF2-40B4-BE49-F238E27FC236}">
                <a16:creationId xmlns:a16="http://schemas.microsoft.com/office/drawing/2014/main" id="{9420DDB7-F11C-459F-A5B9-761CD9F03F7F}"/>
              </a:ext>
            </a:extLst>
          </p:cNvPr>
          <p:cNvSpPr/>
          <p:nvPr/>
        </p:nvSpPr>
        <p:spPr>
          <a:xfrm>
            <a:off x="2592353" y="2759355"/>
            <a:ext cx="7539447" cy="70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</a:br>
            <a:endParaRPr kumimoji="0" lang="en-CA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41A389-5846-4DA9-AD15-B3B7581E108B}"/>
              </a:ext>
            </a:extLst>
          </p:cNvPr>
          <p:cNvSpPr txBox="1">
            <a:spLocks/>
          </p:cNvSpPr>
          <p:nvPr/>
        </p:nvSpPr>
        <p:spPr>
          <a:xfrm>
            <a:off x="152400" y="273160"/>
            <a:ext cx="769620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indent="0">
              <a:buNone/>
            </a:pPr>
            <a:r>
              <a:rPr lang="en-CA" dirty="0"/>
              <a:t>HOW TO DOWNLOAD THE COURSE MATERIALS?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EE7314-EBD0-428B-A155-0082012AD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491852"/>
            <a:ext cx="8010488" cy="3126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2DD352E-7513-4930-A613-1FC7AFA1254F}"/>
              </a:ext>
            </a:extLst>
          </p:cNvPr>
          <p:cNvSpPr txBox="1"/>
          <p:nvPr/>
        </p:nvSpPr>
        <p:spPr>
          <a:xfrm>
            <a:off x="4621589" y="5100570"/>
            <a:ext cx="2838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FF0000"/>
                </a:solidFill>
              </a:rPr>
              <a:t>COURSE PACKAGE (SLIDES, CODES, AND DATASET)</a:t>
            </a:r>
          </a:p>
        </p:txBody>
      </p:sp>
      <p:cxnSp>
        <p:nvCxnSpPr>
          <p:cNvPr id="12" name="Curved Connector 8">
            <a:extLst>
              <a:ext uri="{FF2B5EF4-FFF2-40B4-BE49-F238E27FC236}">
                <a16:creationId xmlns:a16="http://schemas.microsoft.com/office/drawing/2014/main" id="{AB24C4D2-89BE-479B-9D83-757040EA099A}"/>
              </a:ext>
            </a:extLst>
          </p:cNvPr>
          <p:cNvCxnSpPr>
            <a:cxnSpLocks/>
          </p:cNvCxnSpPr>
          <p:nvPr/>
        </p:nvCxnSpPr>
        <p:spPr>
          <a:xfrm rot="5400000">
            <a:off x="7290033" y="4906398"/>
            <a:ext cx="1102180" cy="762000"/>
          </a:xfrm>
          <a:prstGeom prst="curvedConnector3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312B600-075A-4BF6-BED0-F346DE7C9F90}"/>
              </a:ext>
            </a:extLst>
          </p:cNvPr>
          <p:cNvSpPr/>
          <p:nvPr/>
        </p:nvSpPr>
        <p:spPr>
          <a:xfrm>
            <a:off x="6915234" y="3811058"/>
            <a:ext cx="2304965" cy="92525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930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0DCEAB4-4184-47A8-95DC-9CCDE5DE74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6563"/>
          <a:stretch/>
        </p:blipFill>
        <p:spPr>
          <a:xfrm>
            <a:off x="-647" y="-26581"/>
            <a:ext cx="12192000" cy="5055781"/>
          </a:xfrm>
          <a:prstGeom prst="rect">
            <a:avLst/>
          </a:prstGeom>
        </p:spPr>
      </p:pic>
      <p:sp>
        <p:nvSpPr>
          <p:cNvPr id="6" name="Прямоугольник 11">
            <a:extLst>
              <a:ext uri="{FF2B5EF4-FFF2-40B4-BE49-F238E27FC236}">
                <a16:creationId xmlns:a16="http://schemas.microsoft.com/office/drawing/2014/main" id="{9420DDB7-F11C-459F-A5B9-761CD9F03F7F}"/>
              </a:ext>
            </a:extLst>
          </p:cNvPr>
          <p:cNvSpPr/>
          <p:nvPr/>
        </p:nvSpPr>
        <p:spPr>
          <a:xfrm>
            <a:off x="585378" y="3563200"/>
            <a:ext cx="7539447" cy="70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</a:br>
            <a:endParaRPr kumimoji="0" lang="en-CA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41A389-5846-4DA9-AD15-B3B7581E108B}"/>
              </a:ext>
            </a:extLst>
          </p:cNvPr>
          <p:cNvSpPr txBox="1">
            <a:spLocks/>
          </p:cNvSpPr>
          <p:nvPr/>
        </p:nvSpPr>
        <p:spPr>
          <a:xfrm>
            <a:off x="152400" y="273160"/>
            <a:ext cx="1034995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indent="0">
              <a:buNone/>
            </a:pPr>
            <a:r>
              <a:rPr lang="en-CA" dirty="0"/>
              <a:t>INTRODUCTION: WHAT’S INCLUDED IN THE COURSE PACKAGE?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399BDC-23ED-4E29-AFB2-7C9750843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639" y="4807947"/>
            <a:ext cx="3438795" cy="193019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A66037-78F3-4AB5-80DC-A170B3178D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8022"/>
          <a:stretch/>
        </p:blipFill>
        <p:spPr>
          <a:xfrm>
            <a:off x="114947" y="3683925"/>
            <a:ext cx="4648200" cy="1477806"/>
          </a:xfrm>
          <a:prstGeom prst="rect">
            <a:avLst/>
          </a:prstGeom>
        </p:spPr>
      </p:pic>
      <p:cxnSp>
        <p:nvCxnSpPr>
          <p:cNvPr id="10" name="Connector: Curved 9">
            <a:extLst>
              <a:ext uri="{FF2B5EF4-FFF2-40B4-BE49-F238E27FC236}">
                <a16:creationId xmlns:a16="http://schemas.microsoft.com/office/drawing/2014/main" id="{D230649F-C475-4B85-9733-13699BBEA156}"/>
              </a:ext>
            </a:extLst>
          </p:cNvPr>
          <p:cNvCxnSpPr>
            <a:cxnSpLocks/>
          </p:cNvCxnSpPr>
          <p:nvPr/>
        </p:nvCxnSpPr>
        <p:spPr>
          <a:xfrm>
            <a:off x="4267200" y="4350010"/>
            <a:ext cx="1828153" cy="1517852"/>
          </a:xfrm>
          <a:prstGeom prst="curvedConnector3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202DECE2-CF52-449A-948C-F443C83A959A}"/>
              </a:ext>
            </a:extLst>
          </p:cNvPr>
          <p:cNvCxnSpPr>
            <a:cxnSpLocks/>
          </p:cNvCxnSpPr>
          <p:nvPr/>
        </p:nvCxnSpPr>
        <p:spPr>
          <a:xfrm flipV="1">
            <a:off x="3679228" y="2286000"/>
            <a:ext cx="2340572" cy="1714385"/>
          </a:xfrm>
          <a:prstGeom prst="curvedConnector3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6BE11795-F0FD-424E-A2E7-911FA32FF8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353" y="1506618"/>
            <a:ext cx="3467370" cy="277033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7AAA356-4664-443B-B78A-47807A8787E5}"/>
              </a:ext>
            </a:extLst>
          </p:cNvPr>
          <p:cNvSpPr/>
          <p:nvPr/>
        </p:nvSpPr>
        <p:spPr>
          <a:xfrm>
            <a:off x="6347542" y="1084953"/>
            <a:ext cx="2962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b="1" dirty="0">
                <a:solidFill>
                  <a:srgbClr val="FF0000"/>
                </a:solidFill>
              </a:rPr>
              <a:t>JUPYTER NOTEBOOKS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183055-A8DE-4673-AFA4-B357CBA3FF76}"/>
              </a:ext>
            </a:extLst>
          </p:cNvPr>
          <p:cNvSpPr/>
          <p:nvPr/>
        </p:nvSpPr>
        <p:spPr>
          <a:xfrm>
            <a:off x="6727227" y="4350010"/>
            <a:ext cx="22036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b="1" dirty="0">
                <a:solidFill>
                  <a:srgbClr val="FF0000"/>
                </a:solidFill>
              </a:rPr>
              <a:t>PROJECT SLIDES</a:t>
            </a:r>
          </a:p>
        </p:txBody>
      </p:sp>
      <p:cxnSp>
        <p:nvCxnSpPr>
          <p:cNvPr id="18" name="Connector: Curved 17">
            <a:extLst>
              <a:ext uri="{FF2B5EF4-FFF2-40B4-BE49-F238E27FC236}">
                <a16:creationId xmlns:a16="http://schemas.microsoft.com/office/drawing/2014/main" id="{226D054B-342A-4A62-ADAF-03A87D400B7D}"/>
              </a:ext>
            </a:extLst>
          </p:cNvPr>
          <p:cNvCxnSpPr>
            <a:cxnSpLocks/>
          </p:cNvCxnSpPr>
          <p:nvPr/>
        </p:nvCxnSpPr>
        <p:spPr>
          <a:xfrm>
            <a:off x="1524000" y="4682863"/>
            <a:ext cx="1047341" cy="957941"/>
          </a:xfrm>
          <a:prstGeom prst="curvedConnector3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715E33E7-B1D8-41D6-9AFC-D4EBDE55C4CF}"/>
              </a:ext>
            </a:extLst>
          </p:cNvPr>
          <p:cNvSpPr/>
          <p:nvPr/>
        </p:nvSpPr>
        <p:spPr>
          <a:xfrm>
            <a:off x="2561816" y="5406197"/>
            <a:ext cx="1296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b="1" dirty="0">
                <a:solidFill>
                  <a:srgbClr val="FF0000"/>
                </a:solidFill>
              </a:rPr>
              <a:t>DATASET</a:t>
            </a:r>
          </a:p>
        </p:txBody>
      </p:sp>
    </p:spTree>
    <p:extLst>
      <p:ext uri="{BB962C8B-B14F-4D97-AF65-F5344CB8AC3E}">
        <p14:creationId xmlns:p14="http://schemas.microsoft.com/office/powerpoint/2010/main" val="742857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835493-C6A5-48D8-8E5C-6CE3B3720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7" y="-26581"/>
            <a:ext cx="12192000" cy="688458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59074" y="230821"/>
            <a:ext cx="745435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CA" dirty="0"/>
              <a:t>HOW TO SUCCEED IN THIS COURSE?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965748" y="1587086"/>
            <a:ext cx="1153105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22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59074" y="1447800"/>
            <a:ext cx="10185126" cy="34163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  <a:defRPr sz="2400" b="1">
                <a:latin typeface="Montserrat" charset="0"/>
                <a:ea typeface="Montserrat" charset="0"/>
                <a:cs typeface="Montserrat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u="sng" dirty="0"/>
              <a:t>FOR PROJECTS:</a:t>
            </a:r>
          </a:p>
          <a:p>
            <a:r>
              <a:rPr lang="en-CA" dirty="0"/>
              <a:t>Step #1: Start with the </a:t>
            </a:r>
            <a:r>
              <a:rPr lang="en-CA" dirty="0" err="1"/>
              <a:t>Jupyter</a:t>
            </a:r>
            <a:r>
              <a:rPr lang="en-CA" dirty="0"/>
              <a:t> notebook and run cells OR code along with me while watching the videos.</a:t>
            </a:r>
          </a:p>
          <a:p>
            <a:endParaRPr lang="en-CA" dirty="0"/>
          </a:p>
          <a:p>
            <a:pPr marL="0" indent="0">
              <a:buNone/>
            </a:pPr>
            <a:r>
              <a:rPr lang="en-CA" u="sng" dirty="0"/>
              <a:t>FOR MINI CHALLENGES:</a:t>
            </a:r>
          </a:p>
          <a:p>
            <a:r>
              <a:rPr lang="en-CA" dirty="0"/>
              <a:t>Step #1: Attempt to solve the challenge on your own.</a:t>
            </a:r>
          </a:p>
          <a:p>
            <a:r>
              <a:rPr lang="en-CA" dirty="0"/>
              <a:t>Step #2: Compare your answers with solutions notebook while watching the solutions video lecture.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12071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4BC9EA4-F1E5-4CFA-AD76-077DCB1446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991"/>
          <a:stretch/>
        </p:blipFill>
        <p:spPr>
          <a:xfrm>
            <a:off x="-647" y="-26581"/>
            <a:ext cx="12192000" cy="4750981"/>
          </a:xfrm>
          <a:prstGeom prst="rect">
            <a:avLst/>
          </a:prstGeom>
        </p:spPr>
      </p:pic>
      <p:sp>
        <p:nvSpPr>
          <p:cNvPr id="6" name="Прямоугольник 11">
            <a:extLst>
              <a:ext uri="{FF2B5EF4-FFF2-40B4-BE49-F238E27FC236}">
                <a16:creationId xmlns:a16="http://schemas.microsoft.com/office/drawing/2014/main" id="{9420DDB7-F11C-459F-A5B9-761CD9F03F7F}"/>
              </a:ext>
            </a:extLst>
          </p:cNvPr>
          <p:cNvSpPr/>
          <p:nvPr/>
        </p:nvSpPr>
        <p:spPr>
          <a:xfrm>
            <a:off x="661578" y="2695373"/>
            <a:ext cx="7539447" cy="70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</a:br>
            <a:endParaRPr kumimoji="0" lang="en-CA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17277F-5B85-41EF-9714-B02B61EB8485}"/>
              </a:ext>
            </a:extLst>
          </p:cNvPr>
          <p:cNvSpPr txBox="1"/>
          <p:nvPr/>
        </p:nvSpPr>
        <p:spPr>
          <a:xfrm>
            <a:off x="159026" y="1001773"/>
            <a:ext cx="11270974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b="1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You have the option to play the lectures at different speeds: (.5x, 1x, 1.25x, 1.5x or 2x)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In the bottom-left corner of the video, you can select change the speed of the video.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41A389-5846-4DA9-AD15-B3B7581E108B}"/>
              </a:ext>
            </a:extLst>
          </p:cNvPr>
          <p:cNvSpPr txBox="1">
            <a:spLocks/>
          </p:cNvSpPr>
          <p:nvPr/>
        </p:nvSpPr>
        <p:spPr>
          <a:xfrm>
            <a:off x="152400" y="273160"/>
            <a:ext cx="1034995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indent="0">
              <a:buNone/>
            </a:pPr>
            <a:r>
              <a:rPr lang="en-CA" dirty="0"/>
              <a:t>BEST PRACTICES: CHANGE VIDEO SPEEDS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B1318C3-6EEE-4E4C-9359-EF3029994B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00" t="30769" r="62500" b="11454"/>
          <a:stretch/>
        </p:blipFill>
        <p:spPr>
          <a:xfrm>
            <a:off x="1828800" y="2870821"/>
            <a:ext cx="5426288" cy="352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42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ABAA422-4C90-4B0A-B9BE-217CC7EEE2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243"/>
          <a:stretch/>
        </p:blipFill>
        <p:spPr>
          <a:xfrm>
            <a:off x="-647" y="-26581"/>
            <a:ext cx="12192000" cy="5284381"/>
          </a:xfrm>
          <a:prstGeom prst="rect">
            <a:avLst/>
          </a:prstGeom>
        </p:spPr>
      </p:pic>
      <p:sp>
        <p:nvSpPr>
          <p:cNvPr id="6" name="Прямоугольник 11">
            <a:extLst>
              <a:ext uri="{FF2B5EF4-FFF2-40B4-BE49-F238E27FC236}">
                <a16:creationId xmlns:a16="http://schemas.microsoft.com/office/drawing/2014/main" id="{9420DDB7-F11C-459F-A5B9-761CD9F03F7F}"/>
              </a:ext>
            </a:extLst>
          </p:cNvPr>
          <p:cNvSpPr/>
          <p:nvPr/>
        </p:nvSpPr>
        <p:spPr>
          <a:xfrm>
            <a:off x="661578" y="2695373"/>
            <a:ext cx="7539447" cy="70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</a:br>
            <a:endParaRPr kumimoji="0" lang="en-CA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17277F-5B85-41EF-9714-B02B61EB8485}"/>
              </a:ext>
            </a:extLst>
          </p:cNvPr>
          <p:cNvSpPr txBox="1"/>
          <p:nvPr/>
        </p:nvSpPr>
        <p:spPr>
          <a:xfrm>
            <a:off x="149156" y="1295400"/>
            <a:ext cx="10747444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b="1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Udemy automatically optimizes video resolution based on your internet connection speed.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Alternatively, you can select resolutions of 360p, 480p, 720p and 1080p for the video quality.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All course lectures are filmed with HD quality 1080p.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41A389-5846-4DA9-AD15-B3B7581E108B}"/>
              </a:ext>
            </a:extLst>
          </p:cNvPr>
          <p:cNvSpPr txBox="1">
            <a:spLocks/>
          </p:cNvSpPr>
          <p:nvPr/>
        </p:nvSpPr>
        <p:spPr>
          <a:xfrm>
            <a:off x="152400" y="273160"/>
            <a:ext cx="769620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indent="0">
              <a:buNone/>
            </a:pPr>
            <a:r>
              <a:rPr lang="en-CA" dirty="0"/>
              <a:t>BEST PRACTICES: CHANGE THE VIDEO PLAYBACK QUALITY</a:t>
            </a:r>
          </a:p>
        </p:txBody>
      </p:sp>
      <p:pic>
        <p:nvPicPr>
          <p:cNvPr id="10" name="Picture 2" descr="adjust_video_quality.png">
            <a:extLst>
              <a:ext uri="{FF2B5EF4-FFF2-40B4-BE49-F238E27FC236}">
                <a16:creationId xmlns:a16="http://schemas.microsoft.com/office/drawing/2014/main" id="{29F1592A-69B3-4106-ACB8-774CB88BE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8" t="21100" r="1924" b="12941"/>
          <a:stretch/>
        </p:blipFill>
        <p:spPr bwMode="auto">
          <a:xfrm>
            <a:off x="3503701" y="3397617"/>
            <a:ext cx="1855199" cy="316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119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6EFEE4E-2F5C-407E-8DD6-0B22CC115C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6563"/>
          <a:stretch/>
        </p:blipFill>
        <p:spPr>
          <a:xfrm>
            <a:off x="-647" y="-26581"/>
            <a:ext cx="12192000" cy="5055781"/>
          </a:xfrm>
          <a:prstGeom prst="rect">
            <a:avLst/>
          </a:prstGeom>
        </p:spPr>
      </p:pic>
      <p:sp>
        <p:nvSpPr>
          <p:cNvPr id="6" name="Прямоугольник 11">
            <a:extLst>
              <a:ext uri="{FF2B5EF4-FFF2-40B4-BE49-F238E27FC236}">
                <a16:creationId xmlns:a16="http://schemas.microsoft.com/office/drawing/2014/main" id="{9420DDB7-F11C-459F-A5B9-761CD9F03F7F}"/>
              </a:ext>
            </a:extLst>
          </p:cNvPr>
          <p:cNvSpPr/>
          <p:nvPr/>
        </p:nvSpPr>
        <p:spPr>
          <a:xfrm>
            <a:off x="661578" y="2695373"/>
            <a:ext cx="7539447" cy="70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</a:br>
            <a:endParaRPr kumimoji="0" lang="en-CA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17277F-5B85-41EF-9714-B02B61EB8485}"/>
              </a:ext>
            </a:extLst>
          </p:cNvPr>
          <p:cNvSpPr txBox="1"/>
          <p:nvPr/>
        </p:nvSpPr>
        <p:spPr>
          <a:xfrm>
            <a:off x="149156" y="1295400"/>
            <a:ext cx="11128444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b="1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No control over platform issues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/>
              <a:t>If you encounter any platform problems, please e-mail support at: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41A389-5846-4DA9-AD15-B3B7581E108B}"/>
              </a:ext>
            </a:extLst>
          </p:cNvPr>
          <p:cNvSpPr txBox="1">
            <a:spLocks/>
          </p:cNvSpPr>
          <p:nvPr/>
        </p:nvSpPr>
        <p:spPr>
          <a:xfrm>
            <a:off x="152400" y="273160"/>
            <a:ext cx="769620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indent="0">
              <a:buNone/>
            </a:pPr>
            <a:r>
              <a:rPr lang="en-CA" dirty="0"/>
              <a:t>BEST PRACTICES: HOW TO REACH OUT FOR HELP WITH UDEMY PLATFORM ISSUES?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1557FF5-4A45-49CC-AAE5-F7A0E78E6A24}"/>
              </a:ext>
            </a:extLst>
          </p:cNvPr>
          <p:cNvSpPr txBox="1">
            <a:spLocks/>
          </p:cNvSpPr>
          <p:nvPr/>
        </p:nvSpPr>
        <p:spPr>
          <a:xfrm>
            <a:off x="1828800" y="2865060"/>
            <a:ext cx="665425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4400"/>
              <a:t>support@udemy.com</a:t>
            </a:r>
          </a:p>
          <a:p>
            <a:endParaRPr lang="en-CA" sz="4400" dirty="0"/>
          </a:p>
        </p:txBody>
      </p:sp>
    </p:spTree>
    <p:extLst>
      <p:ext uri="{BB962C8B-B14F-4D97-AF65-F5344CB8AC3E}">
        <p14:creationId xmlns:p14="http://schemas.microsoft.com/office/powerpoint/2010/main" val="4160480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9FFD35A-1FB0-445B-8CA0-59ADAA2BAB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6563"/>
          <a:stretch/>
        </p:blipFill>
        <p:spPr>
          <a:xfrm>
            <a:off x="-647" y="-26581"/>
            <a:ext cx="12192000" cy="5055781"/>
          </a:xfrm>
          <a:prstGeom prst="rect">
            <a:avLst/>
          </a:prstGeom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3DBE848-B52C-454C-9D2A-C02F480DDB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3174100"/>
              </p:ext>
            </p:extLst>
          </p:nvPr>
        </p:nvGraphicFramePr>
        <p:xfrm>
          <a:off x="2031353" y="38100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963A4D2-A9C3-442A-A5A5-300F9134BC0A}"/>
              </a:ext>
            </a:extLst>
          </p:cNvPr>
          <p:cNvSpPr txBox="1"/>
          <p:nvPr/>
        </p:nvSpPr>
        <p:spPr>
          <a:xfrm>
            <a:off x="2031353" y="5390032"/>
            <a:ext cx="8494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b="1" dirty="0"/>
              <a:t>NOTE: PLEASE INCLUDE A SCREENSHOT OF THE ERROR AND LECTURE NUMBER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9B408-5301-4C8D-BAFC-288AB0D01836}"/>
              </a:ext>
            </a:extLst>
          </p:cNvPr>
          <p:cNvSpPr txBox="1">
            <a:spLocks/>
          </p:cNvSpPr>
          <p:nvPr/>
        </p:nvSpPr>
        <p:spPr>
          <a:xfrm>
            <a:off x="152400" y="273160"/>
            <a:ext cx="769620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indent="0">
              <a:buNone/>
            </a:pPr>
            <a:r>
              <a:rPr lang="en-CA" dirty="0"/>
              <a:t>HOW TO GET HELP AND ASK QUESTIONS?</a:t>
            </a:r>
          </a:p>
        </p:txBody>
      </p:sp>
    </p:spTree>
    <p:extLst>
      <p:ext uri="{BB962C8B-B14F-4D97-AF65-F5344CB8AC3E}">
        <p14:creationId xmlns:p14="http://schemas.microsoft.com/office/powerpoint/2010/main" val="21363096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3416</TotalTime>
  <Words>415</Words>
  <Application>Microsoft Office PowerPoint</Application>
  <PresentationFormat>Widescreen</PresentationFormat>
  <Paragraphs>49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Montserrat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Ryan (FCA)</dc:creator>
  <cp:lastModifiedBy>R.M. Mohamed</cp:lastModifiedBy>
  <cp:revision>449</cp:revision>
  <cp:lastPrinted>2015-02-18T03:35:51Z</cp:lastPrinted>
  <dcterms:created xsi:type="dcterms:W3CDTF">2006-08-16T00:00:00Z</dcterms:created>
  <dcterms:modified xsi:type="dcterms:W3CDTF">2020-05-25T02:49:34Z</dcterms:modified>
</cp:coreProperties>
</file>