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6" r:id="rId2"/>
    <p:sldId id="264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>
        <p:scale>
          <a:sx n="50" d="100"/>
          <a:sy n="50" d="100"/>
        </p:scale>
        <p:origin x="456" y="15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5C1B52A-51DB-404A-8E99-A04068EE7437}"/>
              </a:ext>
            </a:extLst>
          </p:cNvPr>
          <p:cNvSpPr/>
          <p:nvPr/>
        </p:nvSpPr>
        <p:spPr>
          <a:xfrm>
            <a:off x="464590" y="2351366"/>
            <a:ext cx="5918103" cy="257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MULTIPLE LINEAR REGRESSION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MULTIPLE LINEAR REGRESSION: INTUITION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9700" y="1278900"/>
            <a:ext cx="11472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Multiple Linear Regression: examines relationship between more than two variables.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Recall that Simple Linear regression is a statistical model that examines linear relationship between two variables only.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Each independent variable has its own corresponding coefficient.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800" dirty="0">
              <a:latin typeface="Montserrat" charset="0"/>
              <a:ea typeface="Montserrat" charset="0"/>
              <a:cs typeface="Montserrat" charset="0"/>
            </a:endParaRPr>
          </a:p>
          <a:p>
            <a:pPr fontAlgn="base"/>
            <a:endParaRPr lang="en-CA" sz="18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2937237" y="2908519"/>
                <a:ext cx="724659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+..+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CA" sz="3600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7237" y="2908519"/>
                <a:ext cx="7246599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Curved Connector 27"/>
          <p:cNvCxnSpPr/>
          <p:nvPr/>
        </p:nvCxnSpPr>
        <p:spPr>
          <a:xfrm rot="16200000" flipV="1">
            <a:off x="5822306" y="3434462"/>
            <a:ext cx="1264494" cy="1264094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383590" y="4775924"/>
            <a:ext cx="3486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INDEPENDENT VARIABLES</a:t>
            </a:r>
            <a:endParaRPr lang="en-CA" sz="2400" b="1" dirty="0">
              <a:solidFill>
                <a:srgbClr val="FF0000"/>
              </a:solidFill>
            </a:endParaRPr>
          </a:p>
        </p:txBody>
      </p:sp>
      <p:cxnSp>
        <p:nvCxnSpPr>
          <p:cNvPr id="30" name="Curved Connector 29"/>
          <p:cNvCxnSpPr/>
          <p:nvPr/>
        </p:nvCxnSpPr>
        <p:spPr>
          <a:xfrm rot="5400000" flipH="1" flipV="1">
            <a:off x="6937801" y="3806147"/>
            <a:ext cx="1270008" cy="51521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7572805" y="3581401"/>
            <a:ext cx="2409395" cy="1117355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478201" y="4699118"/>
            <a:ext cx="3231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DEPENDANT VARIABLES</a:t>
            </a:r>
            <a:endParaRPr lang="en-CA" sz="2400" b="1" dirty="0">
              <a:solidFill>
                <a:srgbClr val="FF0000"/>
              </a:solidFill>
            </a:endParaRPr>
          </a:p>
        </p:txBody>
      </p:sp>
      <p:cxnSp>
        <p:nvCxnSpPr>
          <p:cNvPr id="33" name="Curved Connector 32"/>
          <p:cNvCxnSpPr/>
          <p:nvPr/>
        </p:nvCxnSpPr>
        <p:spPr>
          <a:xfrm rot="5400000" flipH="1" flipV="1">
            <a:off x="2223134" y="3570277"/>
            <a:ext cx="1161226" cy="945706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61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58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Montserrat</vt:lpstr>
      <vt:lpstr>Тема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48</cp:revision>
  <dcterms:created xsi:type="dcterms:W3CDTF">2019-05-23T09:27:58Z</dcterms:created>
  <dcterms:modified xsi:type="dcterms:W3CDTF">2019-06-15T00:06:49Z</dcterms:modified>
</cp:coreProperties>
</file>